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32"/>
  </p:notesMasterIdLst>
  <p:sldIdLst>
    <p:sldId id="256" r:id="rId2"/>
    <p:sldId id="558" r:id="rId3"/>
    <p:sldId id="583" r:id="rId4"/>
    <p:sldId id="587" r:id="rId5"/>
    <p:sldId id="593" r:id="rId6"/>
    <p:sldId id="594" r:id="rId7"/>
    <p:sldId id="588" r:id="rId8"/>
    <p:sldId id="265" r:id="rId9"/>
    <p:sldId id="599" r:id="rId10"/>
    <p:sldId id="263" r:id="rId11"/>
    <p:sldId id="605" r:id="rId12"/>
    <p:sldId id="266" r:id="rId13"/>
    <p:sldId id="268" r:id="rId14"/>
    <p:sldId id="272" r:id="rId15"/>
    <p:sldId id="606" r:id="rId16"/>
    <p:sldId id="276" r:id="rId17"/>
    <p:sldId id="267" r:id="rId18"/>
    <p:sldId id="274" r:id="rId19"/>
    <p:sldId id="607" r:id="rId20"/>
    <p:sldId id="601" r:id="rId21"/>
    <p:sldId id="270" r:id="rId22"/>
    <p:sldId id="600" r:id="rId23"/>
    <p:sldId id="589" r:id="rId24"/>
    <p:sldId id="279" r:id="rId25"/>
    <p:sldId id="280" r:id="rId26"/>
    <p:sldId id="602" r:id="rId27"/>
    <p:sldId id="608" r:id="rId28"/>
    <p:sldId id="603" r:id="rId29"/>
    <p:sldId id="597" r:id="rId30"/>
    <p:sldId id="5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ackson" initials="AJ" lastIdx="2" clrIdx="0">
    <p:extLst>
      <p:ext uri="{19B8F6BF-5375-455C-9EA6-DF929625EA0E}">
        <p15:presenceInfo xmlns:p15="http://schemas.microsoft.com/office/powerpoint/2012/main" userId="84fe191451ffcc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175C7-53F2-4D92-8548-F2EBD3D2E507}" v="615" dt="2024-06-27T20:04:52.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1339" autoAdjust="0"/>
  </p:normalViewPr>
  <p:slideViewPr>
    <p:cSldViewPr snapToGrid="0">
      <p:cViewPr varScale="1">
        <p:scale>
          <a:sx n="66" d="100"/>
          <a:sy n="66" d="100"/>
        </p:scale>
        <p:origin x="10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Jackson" userId="84fe191451ffcc2a" providerId="LiveId" clId="{367175C7-53F2-4D92-8548-F2EBD3D2E507}"/>
    <pc:docChg chg="undo custSel addSld delSld modSld sldOrd modMainMaster">
      <pc:chgData name="Adam Jackson" userId="84fe191451ffcc2a" providerId="LiveId" clId="{367175C7-53F2-4D92-8548-F2EBD3D2E507}" dt="2024-06-27T20:43:17.389" v="5461" actId="14734"/>
      <pc:docMkLst>
        <pc:docMk/>
      </pc:docMkLst>
      <pc:sldChg chg="modSp mod">
        <pc:chgData name="Adam Jackson" userId="84fe191451ffcc2a" providerId="LiveId" clId="{367175C7-53F2-4D92-8548-F2EBD3D2E507}" dt="2024-06-27T20:14:11.324" v="5431" actId="113"/>
        <pc:sldMkLst>
          <pc:docMk/>
          <pc:sldMk cId="294686332" sldId="256"/>
        </pc:sldMkLst>
        <pc:spChg chg="mod">
          <ac:chgData name="Adam Jackson" userId="84fe191451ffcc2a" providerId="LiveId" clId="{367175C7-53F2-4D92-8548-F2EBD3D2E507}" dt="2024-06-27T20:14:11.324" v="5431" actId="113"/>
          <ac:spMkLst>
            <pc:docMk/>
            <pc:sldMk cId="294686332" sldId="256"/>
            <ac:spMk id="4" creationId="{437E3933-ECDE-40F6-125E-6BE9D92309DB}"/>
          </ac:spMkLst>
        </pc:spChg>
        <pc:spChg chg="mod">
          <ac:chgData name="Adam Jackson" userId="84fe191451ffcc2a" providerId="LiveId" clId="{367175C7-53F2-4D92-8548-F2EBD3D2E507}" dt="2024-06-21T13:42:17.383" v="4" actId="6549"/>
          <ac:spMkLst>
            <pc:docMk/>
            <pc:sldMk cId="294686332" sldId="256"/>
            <ac:spMk id="7" creationId="{E42B45A5-2908-60E4-3FB7-2BF25290132D}"/>
          </ac:spMkLst>
        </pc:spChg>
      </pc:sldChg>
      <pc:sldChg chg="modSp del">
        <pc:chgData name="Adam Jackson" userId="84fe191451ffcc2a" providerId="LiveId" clId="{367175C7-53F2-4D92-8548-F2EBD3D2E507}" dt="2024-06-24T21:52:08.981" v="1996" actId="47"/>
        <pc:sldMkLst>
          <pc:docMk/>
          <pc:sldMk cId="0" sldId="261"/>
        </pc:sldMkLst>
        <pc:spChg chg="mod">
          <ac:chgData name="Adam Jackson" userId="84fe191451ffcc2a" providerId="LiveId" clId="{367175C7-53F2-4D92-8548-F2EBD3D2E507}" dt="2024-06-21T14:25:43.482" v="560"/>
          <ac:spMkLst>
            <pc:docMk/>
            <pc:sldMk cId="0" sldId="261"/>
            <ac:spMk id="560" creationId="{00000000-0000-0000-0000-000000000000}"/>
          </ac:spMkLst>
        </pc:spChg>
      </pc:sldChg>
      <pc:sldChg chg="delSp del mod">
        <pc:chgData name="Adam Jackson" userId="84fe191451ffcc2a" providerId="LiveId" clId="{367175C7-53F2-4D92-8548-F2EBD3D2E507}" dt="2024-06-21T14:28:18.718" v="586" actId="47"/>
        <pc:sldMkLst>
          <pc:docMk/>
          <pc:sldMk cId="0" sldId="262"/>
        </pc:sldMkLst>
        <pc:picChg chg="del">
          <ac:chgData name="Adam Jackson" userId="84fe191451ffcc2a" providerId="LiveId" clId="{367175C7-53F2-4D92-8548-F2EBD3D2E507}" dt="2024-06-21T14:22:07.489" v="501" actId="478"/>
          <ac:picMkLst>
            <pc:docMk/>
            <pc:sldMk cId="0" sldId="262"/>
            <ac:picMk id="255" creationId="{00000000-0000-0000-0000-000000000000}"/>
          </ac:picMkLst>
        </pc:picChg>
      </pc:sldChg>
      <pc:sldChg chg="addSp delSp modSp mod">
        <pc:chgData name="Adam Jackson" userId="84fe191451ffcc2a" providerId="LiveId" clId="{367175C7-53F2-4D92-8548-F2EBD3D2E507}" dt="2024-06-27T20:15:24.112" v="5438" actId="20577"/>
        <pc:sldMkLst>
          <pc:docMk/>
          <pc:sldMk cId="0" sldId="263"/>
        </pc:sldMkLst>
        <pc:spChg chg="add mod">
          <ac:chgData name="Adam Jackson" userId="84fe191451ffcc2a" providerId="LiveId" clId="{367175C7-53F2-4D92-8548-F2EBD3D2E507}" dt="2024-06-21T14:28:10.611" v="585" actId="20577"/>
          <ac:spMkLst>
            <pc:docMk/>
            <pc:sldMk cId="0" sldId="263"/>
            <ac:spMk id="2" creationId="{6BB5616E-B5D8-3823-6837-4BEEA5BD77F2}"/>
          </ac:spMkLst>
        </pc:spChg>
        <pc:spChg chg="add mod ord">
          <ac:chgData name="Adam Jackson" userId="84fe191451ffcc2a" providerId="LiveId" clId="{367175C7-53F2-4D92-8548-F2EBD3D2E507}" dt="2024-06-27T18:52:35.060" v="3806" actId="167"/>
          <ac:spMkLst>
            <pc:docMk/>
            <pc:sldMk cId="0" sldId="263"/>
            <ac:spMk id="3" creationId="{50B1135B-5C77-9E74-0616-E5A646742483}"/>
          </ac:spMkLst>
        </pc:spChg>
        <pc:spChg chg="add del mod">
          <ac:chgData name="Adam Jackson" userId="84fe191451ffcc2a" providerId="LiveId" clId="{367175C7-53F2-4D92-8548-F2EBD3D2E507}" dt="2024-06-27T18:53:31.511" v="3812"/>
          <ac:spMkLst>
            <pc:docMk/>
            <pc:sldMk cId="0" sldId="263"/>
            <ac:spMk id="4" creationId="{1C7AC3FA-171D-2CF9-E279-BB4447D0904E}"/>
          </ac:spMkLst>
        </pc:spChg>
        <pc:spChg chg="add mod">
          <ac:chgData name="Adam Jackson" userId="84fe191451ffcc2a" providerId="LiveId" clId="{367175C7-53F2-4D92-8548-F2EBD3D2E507}" dt="2024-06-27T18:53:50.765" v="3840" actId="14100"/>
          <ac:spMkLst>
            <pc:docMk/>
            <pc:sldMk cId="0" sldId="263"/>
            <ac:spMk id="5" creationId="{0277BFA0-0BED-93CC-D9E3-E3DC5ABF2004}"/>
          </ac:spMkLst>
        </pc:spChg>
        <pc:spChg chg="add mod">
          <ac:chgData name="Adam Jackson" userId="84fe191451ffcc2a" providerId="LiveId" clId="{367175C7-53F2-4D92-8548-F2EBD3D2E507}" dt="2024-06-27T18:57:12.085" v="3882" actId="1076"/>
          <ac:spMkLst>
            <pc:docMk/>
            <pc:sldMk cId="0" sldId="263"/>
            <ac:spMk id="9" creationId="{D3656921-1727-BFEF-EDCD-81E7CF519EF5}"/>
          </ac:spMkLst>
        </pc:spChg>
        <pc:spChg chg="mod">
          <ac:chgData name="Adam Jackson" userId="84fe191451ffcc2a" providerId="LiveId" clId="{367175C7-53F2-4D92-8548-F2EBD3D2E507}" dt="2024-06-27T20:15:24.112" v="5438" actId="20577"/>
          <ac:spMkLst>
            <pc:docMk/>
            <pc:sldMk cId="0" sldId="263"/>
            <ac:spMk id="271" creationId="{00000000-0000-0000-0000-000000000000}"/>
          </ac:spMkLst>
        </pc:spChg>
        <pc:spChg chg="mod">
          <ac:chgData name="Adam Jackson" userId="84fe191451ffcc2a" providerId="LiveId" clId="{367175C7-53F2-4D92-8548-F2EBD3D2E507}" dt="2024-06-27T18:51:53.183" v="3801" actId="1076"/>
          <ac:spMkLst>
            <pc:docMk/>
            <pc:sldMk cId="0" sldId="263"/>
            <ac:spMk id="277" creationId="{00000000-0000-0000-0000-000000000000}"/>
          </ac:spMkLst>
        </pc:spChg>
        <pc:spChg chg="mod ord">
          <ac:chgData name="Adam Jackson" userId="84fe191451ffcc2a" providerId="LiveId" clId="{367175C7-53F2-4D92-8548-F2EBD3D2E507}" dt="2024-06-27T18:52:41.435" v="3807" actId="1076"/>
          <ac:spMkLst>
            <pc:docMk/>
            <pc:sldMk cId="0" sldId="263"/>
            <ac:spMk id="280" creationId="{00000000-0000-0000-0000-000000000000}"/>
          </ac:spMkLst>
        </pc:spChg>
        <pc:spChg chg="mod">
          <ac:chgData name="Adam Jackson" userId="84fe191451ffcc2a" providerId="LiveId" clId="{367175C7-53F2-4D92-8548-F2EBD3D2E507}" dt="2024-06-27T18:55:40.102" v="3849" actId="20577"/>
          <ac:spMkLst>
            <pc:docMk/>
            <pc:sldMk cId="0" sldId="263"/>
            <ac:spMk id="283" creationId="{00000000-0000-0000-0000-000000000000}"/>
          </ac:spMkLst>
        </pc:spChg>
        <pc:spChg chg="del mod ord">
          <ac:chgData name="Adam Jackson" userId="84fe191451ffcc2a" providerId="LiveId" clId="{367175C7-53F2-4D92-8548-F2EBD3D2E507}" dt="2024-06-27T18:57:15.053" v="3883" actId="21"/>
          <ac:spMkLst>
            <pc:docMk/>
            <pc:sldMk cId="0" sldId="263"/>
            <ac:spMk id="286" creationId="{00000000-0000-0000-0000-000000000000}"/>
          </ac:spMkLst>
        </pc:spChg>
        <pc:spChg chg="mod">
          <ac:chgData name="Adam Jackson" userId="84fe191451ffcc2a" providerId="LiveId" clId="{367175C7-53F2-4D92-8548-F2EBD3D2E507}" dt="2024-06-27T18:55:45.414" v="3858" actId="20577"/>
          <ac:spMkLst>
            <pc:docMk/>
            <pc:sldMk cId="0" sldId="263"/>
            <ac:spMk id="295" creationId="{00000000-0000-0000-0000-000000000000}"/>
          </ac:spMkLst>
        </pc:spChg>
        <pc:spChg chg="mod ord">
          <ac:chgData name="Adam Jackson" userId="84fe191451ffcc2a" providerId="LiveId" clId="{367175C7-53F2-4D92-8548-F2EBD3D2E507}" dt="2024-06-27T18:56:29.901" v="3871" actId="1076"/>
          <ac:spMkLst>
            <pc:docMk/>
            <pc:sldMk cId="0" sldId="263"/>
            <ac:spMk id="296" creationId="{00000000-0000-0000-0000-000000000000}"/>
          </ac:spMkLst>
        </pc:spChg>
        <pc:spChg chg="mod">
          <ac:chgData name="Adam Jackson" userId="84fe191451ffcc2a" providerId="LiveId" clId="{367175C7-53F2-4D92-8548-F2EBD3D2E507}" dt="2024-06-27T18:55:20.410" v="3845" actId="1076"/>
          <ac:spMkLst>
            <pc:docMk/>
            <pc:sldMk cId="0" sldId="263"/>
            <ac:spMk id="298" creationId="{00000000-0000-0000-0000-000000000000}"/>
          </ac:spMkLst>
        </pc:spChg>
        <pc:spChg chg="mod">
          <ac:chgData name="Adam Jackson" userId="84fe191451ffcc2a" providerId="LiveId" clId="{367175C7-53F2-4D92-8548-F2EBD3D2E507}" dt="2024-06-27T18:51:47.084" v="3799" actId="1076"/>
          <ac:spMkLst>
            <pc:docMk/>
            <pc:sldMk cId="0" sldId="263"/>
            <ac:spMk id="301" creationId="{00000000-0000-0000-0000-000000000000}"/>
          </ac:spMkLst>
        </pc:spChg>
        <pc:spChg chg="del mod">
          <ac:chgData name="Adam Jackson" userId="84fe191451ffcc2a" providerId="LiveId" clId="{367175C7-53F2-4D92-8548-F2EBD3D2E507}" dt="2024-06-27T18:51:31.303" v="3796" actId="21"/>
          <ac:spMkLst>
            <pc:docMk/>
            <pc:sldMk cId="0" sldId="263"/>
            <ac:spMk id="302" creationId="{00000000-0000-0000-0000-000000000000}"/>
          </ac:spMkLst>
        </pc:spChg>
        <pc:spChg chg="mod">
          <ac:chgData name="Adam Jackson" userId="84fe191451ffcc2a" providerId="LiveId" clId="{367175C7-53F2-4D92-8548-F2EBD3D2E507}" dt="2024-06-27T18:52:27.073" v="3803" actId="1076"/>
          <ac:spMkLst>
            <pc:docMk/>
            <pc:sldMk cId="0" sldId="263"/>
            <ac:spMk id="303" creationId="{00000000-0000-0000-0000-000000000000}"/>
          </ac:spMkLst>
        </pc:spChg>
        <pc:spChg chg="mod">
          <ac:chgData name="Adam Jackson" userId="84fe191451ffcc2a" providerId="LiveId" clId="{367175C7-53F2-4D92-8548-F2EBD3D2E507}" dt="2024-06-27T18:52:54.620" v="3809" actId="20577"/>
          <ac:spMkLst>
            <pc:docMk/>
            <pc:sldMk cId="0" sldId="263"/>
            <ac:spMk id="321" creationId="{00000000-0000-0000-0000-000000000000}"/>
          </ac:spMkLst>
        </pc:spChg>
        <pc:grpChg chg="mod">
          <ac:chgData name="Adam Jackson" userId="84fe191451ffcc2a" providerId="LiveId" clId="{367175C7-53F2-4D92-8548-F2EBD3D2E507}" dt="2024-06-27T18:51:50.246" v="3800" actId="1076"/>
          <ac:grpSpMkLst>
            <pc:docMk/>
            <pc:sldMk cId="0" sldId="263"/>
            <ac:grpSpMk id="275" creationId="{00000000-0000-0000-0000-000000000000}"/>
          </ac:grpSpMkLst>
        </pc:grpChg>
        <pc:grpChg chg="add del mod">
          <ac:chgData name="Adam Jackson" userId="84fe191451ffcc2a" providerId="LiveId" clId="{367175C7-53F2-4D92-8548-F2EBD3D2E507}" dt="2024-06-27T18:57:00.860" v="3880" actId="1076"/>
          <ac:grpSpMkLst>
            <pc:docMk/>
            <pc:sldMk cId="0" sldId="263"/>
            <ac:grpSpMk id="281" creationId="{00000000-0000-0000-0000-000000000000}"/>
          </ac:grpSpMkLst>
        </pc:grpChg>
        <pc:grpChg chg="mod ord">
          <ac:chgData name="Adam Jackson" userId="84fe191451ffcc2a" providerId="LiveId" clId="{367175C7-53F2-4D92-8548-F2EBD3D2E507}" dt="2024-06-27T18:56:26.044" v="3870" actId="1076"/>
          <ac:grpSpMkLst>
            <pc:docMk/>
            <pc:sldMk cId="0" sldId="263"/>
            <ac:grpSpMk id="293" creationId="{00000000-0000-0000-0000-000000000000}"/>
          </ac:grpSpMkLst>
        </pc:grpChg>
        <pc:grpChg chg="mod">
          <ac:chgData name="Adam Jackson" userId="84fe191451ffcc2a" providerId="LiveId" clId="{367175C7-53F2-4D92-8548-F2EBD3D2E507}" dt="2024-06-27T18:51:42.756" v="3798" actId="1076"/>
          <ac:grpSpMkLst>
            <pc:docMk/>
            <pc:sldMk cId="0" sldId="263"/>
            <ac:grpSpMk id="299" creationId="{00000000-0000-0000-0000-000000000000}"/>
          </ac:grpSpMkLst>
        </pc:grpChg>
        <pc:cxnChg chg="add mod">
          <ac:chgData name="Adam Jackson" userId="84fe191451ffcc2a" providerId="LiveId" clId="{367175C7-53F2-4D92-8548-F2EBD3D2E507}" dt="2024-06-27T18:54:40.373" v="3843" actId="14100"/>
          <ac:cxnSpMkLst>
            <pc:docMk/>
            <pc:sldMk cId="0" sldId="263"/>
            <ac:cxnSpMk id="7" creationId="{F5844690-7566-758D-EA9A-8068F074BBD9}"/>
          </ac:cxnSpMkLst>
        </pc:cxnChg>
      </pc:sldChg>
      <pc:sldChg chg="del">
        <pc:chgData name="Adam Jackson" userId="84fe191451ffcc2a" providerId="LiveId" clId="{367175C7-53F2-4D92-8548-F2EBD3D2E507}" dt="2024-06-21T13:46:11.628" v="198" actId="47"/>
        <pc:sldMkLst>
          <pc:docMk/>
          <pc:sldMk cId="2948174403" sldId="264"/>
        </pc:sldMkLst>
      </pc:sldChg>
      <pc:sldChg chg="addSp delSp modSp mod modNotesTx">
        <pc:chgData name="Adam Jackson" userId="84fe191451ffcc2a" providerId="LiveId" clId="{367175C7-53F2-4D92-8548-F2EBD3D2E507}" dt="2024-06-27T19:59:57.011" v="5026" actId="20577"/>
        <pc:sldMkLst>
          <pc:docMk/>
          <pc:sldMk cId="2879655217" sldId="265"/>
        </pc:sldMkLst>
        <pc:spChg chg="add del">
          <ac:chgData name="Adam Jackson" userId="84fe191451ffcc2a" providerId="LiveId" clId="{367175C7-53F2-4D92-8548-F2EBD3D2E507}" dt="2024-06-21T14:19:05.754" v="458" actId="11529"/>
          <ac:spMkLst>
            <pc:docMk/>
            <pc:sldMk cId="2879655217" sldId="265"/>
            <ac:spMk id="2" creationId="{D0201E34-F1EA-2AEA-CA19-9B32BE018C97}"/>
          </ac:spMkLst>
        </pc:spChg>
        <pc:spChg chg="mod">
          <ac:chgData name="Adam Jackson" userId="84fe191451ffcc2a" providerId="LiveId" clId="{367175C7-53F2-4D92-8548-F2EBD3D2E507}" dt="2024-06-21T14:17:22.289" v="453" actId="20577"/>
          <ac:spMkLst>
            <pc:docMk/>
            <pc:sldMk cId="2879655217" sldId="265"/>
            <ac:spMk id="139" creationId="{00000000-0000-0000-0000-000000000000}"/>
          </ac:spMkLst>
        </pc:spChg>
        <pc:picChg chg="mod">
          <ac:chgData name="Adam Jackson" userId="84fe191451ffcc2a" providerId="LiveId" clId="{367175C7-53F2-4D92-8548-F2EBD3D2E507}" dt="2024-06-21T14:19:05.083" v="457" actId="1076"/>
          <ac:picMkLst>
            <pc:docMk/>
            <pc:sldMk cId="2879655217" sldId="265"/>
            <ac:picMk id="12" creationId="{AB7C0D9C-426C-0703-3F8B-89726DCBEB1F}"/>
          </ac:picMkLst>
        </pc:picChg>
        <pc:cxnChg chg="add mod">
          <ac:chgData name="Adam Jackson" userId="84fe191451ffcc2a" providerId="LiveId" clId="{367175C7-53F2-4D92-8548-F2EBD3D2E507}" dt="2024-06-21T14:21:04.297" v="500" actId="1076"/>
          <ac:cxnSpMkLst>
            <pc:docMk/>
            <pc:sldMk cId="2879655217" sldId="265"/>
            <ac:cxnSpMk id="5" creationId="{48CF9708-84B5-8573-826F-0BA669D8360E}"/>
          </ac:cxnSpMkLst>
        </pc:cxnChg>
        <pc:cxnChg chg="add mod">
          <ac:chgData name="Adam Jackson" userId="84fe191451ffcc2a" providerId="LiveId" clId="{367175C7-53F2-4D92-8548-F2EBD3D2E507}" dt="2024-06-21T14:21:02.344" v="499" actId="1076"/>
          <ac:cxnSpMkLst>
            <pc:docMk/>
            <pc:sldMk cId="2879655217" sldId="265"/>
            <ac:cxnSpMk id="6" creationId="{C41D43BA-C20B-1308-09BC-8563FFABEAC8}"/>
          </ac:cxnSpMkLst>
        </pc:cxnChg>
        <pc:cxnChg chg="add mod">
          <ac:chgData name="Adam Jackson" userId="84fe191451ffcc2a" providerId="LiveId" clId="{367175C7-53F2-4D92-8548-F2EBD3D2E507}" dt="2024-06-21T14:20:59.188" v="498" actId="1076"/>
          <ac:cxnSpMkLst>
            <pc:docMk/>
            <pc:sldMk cId="2879655217" sldId="265"/>
            <ac:cxnSpMk id="9" creationId="{85AADCF2-1C2D-F827-0CF7-B1975CCD0C13}"/>
          </ac:cxnSpMkLst>
        </pc:cxnChg>
      </pc:sldChg>
      <pc:sldChg chg="addSp delSp modSp mod setBg">
        <pc:chgData name="Adam Jackson" userId="84fe191451ffcc2a" providerId="LiveId" clId="{367175C7-53F2-4D92-8548-F2EBD3D2E507}" dt="2024-06-27T19:04:08.841" v="4013" actId="1076"/>
        <pc:sldMkLst>
          <pc:docMk/>
          <pc:sldMk cId="0" sldId="266"/>
        </pc:sldMkLst>
        <pc:spChg chg="add mod">
          <ac:chgData name="Adam Jackson" userId="84fe191451ffcc2a" providerId="LiveId" clId="{367175C7-53F2-4D92-8548-F2EBD3D2E507}" dt="2024-06-27T19:04:08.841" v="4013" actId="1076"/>
          <ac:spMkLst>
            <pc:docMk/>
            <pc:sldMk cId="0" sldId="266"/>
            <ac:spMk id="2" creationId="{829C8AD6-569B-0F2C-30AB-E9BF5749726E}"/>
          </ac:spMkLst>
        </pc:spChg>
        <pc:spChg chg="mod ord">
          <ac:chgData name="Adam Jackson" userId="84fe191451ffcc2a" providerId="LiveId" clId="{367175C7-53F2-4D92-8548-F2EBD3D2E507}" dt="2024-06-27T19:03:48.612" v="4009" actId="26606"/>
          <ac:spMkLst>
            <pc:docMk/>
            <pc:sldMk cId="0" sldId="266"/>
            <ac:spMk id="342" creationId="{00000000-0000-0000-0000-000000000000}"/>
          </ac:spMkLst>
        </pc:spChg>
        <pc:spChg chg="add del">
          <ac:chgData name="Adam Jackson" userId="84fe191451ffcc2a" providerId="LiveId" clId="{367175C7-53F2-4D92-8548-F2EBD3D2E507}" dt="2024-06-27T19:03:48.612" v="4009" actId="26606"/>
          <ac:spMkLst>
            <pc:docMk/>
            <pc:sldMk cId="0" sldId="266"/>
            <ac:spMk id="349" creationId="{7BC0F8B1-F985-469B-8332-13DBC7665557}"/>
          </ac:spMkLst>
        </pc:spChg>
        <pc:spChg chg="add del">
          <ac:chgData name="Adam Jackson" userId="84fe191451ffcc2a" providerId="LiveId" clId="{367175C7-53F2-4D92-8548-F2EBD3D2E507}" dt="2024-06-27T19:03:48.612" v="4009" actId="26606"/>
          <ac:spMkLst>
            <pc:docMk/>
            <pc:sldMk cId="0" sldId="266"/>
            <ac:spMk id="351" creationId="{89D15953-1642-4DD6-AD9E-01AA19247FF6}"/>
          </ac:spMkLst>
        </pc:spChg>
        <pc:spChg chg="add del">
          <ac:chgData name="Adam Jackson" userId="84fe191451ffcc2a" providerId="LiveId" clId="{367175C7-53F2-4D92-8548-F2EBD3D2E507}" dt="2024-06-27T19:03:48.612" v="4009" actId="26606"/>
          <ac:spMkLst>
            <pc:docMk/>
            <pc:sldMk cId="0" sldId="266"/>
            <ac:spMk id="353" creationId="{FBF3780C-749F-4B50-9E1D-F2B1F6DBB7DD}"/>
          </ac:spMkLst>
        </pc:spChg>
        <pc:grpChg chg="del">
          <ac:chgData name="Adam Jackson" userId="84fe191451ffcc2a" providerId="LiveId" clId="{367175C7-53F2-4D92-8548-F2EBD3D2E507}" dt="2024-06-24T21:42:38.545" v="1787" actId="21"/>
          <ac:grpSpMkLst>
            <pc:docMk/>
            <pc:sldMk cId="0" sldId="266"/>
            <ac:grpSpMk id="345" creationId="{00000000-0000-0000-0000-000000000000}"/>
          </ac:grpSpMkLst>
        </pc:grpChg>
        <pc:picChg chg="add mod">
          <ac:chgData name="Adam Jackson" userId="84fe191451ffcc2a" providerId="LiveId" clId="{367175C7-53F2-4D92-8548-F2EBD3D2E507}" dt="2024-06-27T19:03:48.612" v="4009" actId="26606"/>
          <ac:picMkLst>
            <pc:docMk/>
            <pc:sldMk cId="0" sldId="266"/>
            <ac:picMk id="3" creationId="{3097EF56-F210-6722-9D60-D73D14957C09}"/>
          </ac:picMkLst>
        </pc:picChg>
        <pc:picChg chg="add mod ord">
          <ac:chgData name="Adam Jackson" userId="84fe191451ffcc2a" providerId="LiveId" clId="{367175C7-53F2-4D92-8548-F2EBD3D2E507}" dt="2024-06-27T19:03:48.612" v="4009" actId="26606"/>
          <ac:picMkLst>
            <pc:docMk/>
            <pc:sldMk cId="0" sldId="266"/>
            <ac:picMk id="4" creationId="{B0756D0A-A099-2B26-1FE7-5A467E26A22D}"/>
          </ac:picMkLst>
        </pc:picChg>
        <pc:picChg chg="add mod ord">
          <ac:chgData name="Adam Jackson" userId="84fe191451ffcc2a" providerId="LiveId" clId="{367175C7-53F2-4D92-8548-F2EBD3D2E507}" dt="2024-06-27T19:03:48.612" v="4009" actId="26606"/>
          <ac:picMkLst>
            <pc:docMk/>
            <pc:sldMk cId="0" sldId="266"/>
            <ac:picMk id="5" creationId="{6BFCCF52-3096-5E9E-3665-C954633333F8}"/>
          </ac:picMkLst>
        </pc:picChg>
        <pc:picChg chg="add mod">
          <ac:chgData name="Adam Jackson" userId="84fe191451ffcc2a" providerId="LiveId" clId="{367175C7-53F2-4D92-8548-F2EBD3D2E507}" dt="2024-06-27T19:03:48.612" v="4009" actId="26606"/>
          <ac:picMkLst>
            <pc:docMk/>
            <pc:sldMk cId="0" sldId="266"/>
            <ac:picMk id="6" creationId="{A868BACE-E3C1-CE8F-4C75-99E08C79C984}"/>
          </ac:picMkLst>
        </pc:picChg>
        <pc:picChg chg="del mod">
          <ac:chgData name="Adam Jackson" userId="84fe191451ffcc2a" providerId="LiveId" clId="{367175C7-53F2-4D92-8548-F2EBD3D2E507}" dt="2024-06-27T19:02:01.685" v="3985" actId="21"/>
          <ac:picMkLst>
            <pc:docMk/>
            <pc:sldMk cId="0" sldId="266"/>
            <ac:picMk id="343" creationId="{00000000-0000-0000-0000-000000000000}"/>
          </ac:picMkLst>
        </pc:picChg>
        <pc:picChg chg="mod ord">
          <ac:chgData name="Adam Jackson" userId="84fe191451ffcc2a" providerId="LiveId" clId="{367175C7-53F2-4D92-8548-F2EBD3D2E507}" dt="2024-06-27T19:03:48.612" v="4009" actId="26606"/>
          <ac:picMkLst>
            <pc:docMk/>
            <pc:sldMk cId="0" sldId="266"/>
            <ac:picMk id="344" creationId="{00000000-0000-0000-0000-000000000000}"/>
          </ac:picMkLst>
        </pc:picChg>
      </pc:sldChg>
      <pc:sldChg chg="addSp delSp modSp mod setBg">
        <pc:chgData name="Adam Jackson" userId="84fe191451ffcc2a" providerId="LiveId" clId="{367175C7-53F2-4D92-8548-F2EBD3D2E507}" dt="2024-06-27T18:57:58.575" v="3884" actId="20577"/>
        <pc:sldMkLst>
          <pc:docMk/>
          <pc:sldMk cId="0" sldId="267"/>
        </pc:sldMkLst>
        <pc:spChg chg="add del mod">
          <ac:chgData name="Adam Jackson" userId="84fe191451ffcc2a" providerId="LiveId" clId="{367175C7-53F2-4D92-8548-F2EBD3D2E507}" dt="2024-06-24T21:44:03.786" v="1808" actId="21"/>
          <ac:spMkLst>
            <pc:docMk/>
            <pc:sldMk cId="0" sldId="267"/>
            <ac:spMk id="548" creationId="{00000000-0000-0000-0000-000000000000}"/>
          </ac:spMkLst>
        </pc:spChg>
        <pc:spChg chg="del mod">
          <ac:chgData name="Adam Jackson" userId="84fe191451ffcc2a" providerId="LiveId" clId="{367175C7-53F2-4D92-8548-F2EBD3D2E507}" dt="2024-06-24T21:44:06.520" v="1809" actId="21"/>
          <ac:spMkLst>
            <pc:docMk/>
            <pc:sldMk cId="0" sldId="267"/>
            <ac:spMk id="549" creationId="{00000000-0000-0000-0000-000000000000}"/>
          </ac:spMkLst>
        </pc:spChg>
        <pc:spChg chg="mod">
          <ac:chgData name="Adam Jackson" userId="84fe191451ffcc2a" providerId="LiveId" clId="{367175C7-53F2-4D92-8548-F2EBD3D2E507}" dt="2024-06-27T18:57:58.575" v="3884" actId="20577"/>
          <ac:spMkLst>
            <pc:docMk/>
            <pc:sldMk cId="0" sldId="267"/>
            <ac:spMk id="550" creationId="{00000000-0000-0000-0000-000000000000}"/>
          </ac:spMkLst>
        </pc:spChg>
        <pc:spChg chg="mod">
          <ac:chgData name="Adam Jackson" userId="84fe191451ffcc2a" providerId="LiveId" clId="{367175C7-53F2-4D92-8548-F2EBD3D2E507}" dt="2024-06-24T21:45:25.644" v="1847" actId="1076"/>
          <ac:spMkLst>
            <pc:docMk/>
            <pc:sldMk cId="0" sldId="267"/>
            <ac:spMk id="551" creationId="{00000000-0000-0000-0000-000000000000}"/>
          </ac:spMkLst>
        </pc:spChg>
        <pc:spChg chg="mod">
          <ac:chgData name="Adam Jackson" userId="84fe191451ffcc2a" providerId="LiveId" clId="{367175C7-53F2-4D92-8548-F2EBD3D2E507}" dt="2024-06-24T21:45:04.864" v="1842" actId="1076"/>
          <ac:spMkLst>
            <pc:docMk/>
            <pc:sldMk cId="0" sldId="267"/>
            <ac:spMk id="552" creationId="{00000000-0000-0000-0000-000000000000}"/>
          </ac:spMkLst>
        </pc:spChg>
        <pc:spChg chg="add del">
          <ac:chgData name="Adam Jackson" userId="84fe191451ffcc2a" providerId="LiveId" clId="{367175C7-53F2-4D92-8548-F2EBD3D2E507}" dt="2024-06-24T18:05:26.884" v="1157" actId="26606"/>
          <ac:spMkLst>
            <pc:docMk/>
            <pc:sldMk cId="0" sldId="267"/>
            <ac:spMk id="556" creationId="{69D184B2-2226-4E31-BCCB-444330767440}"/>
          </ac:spMkLst>
        </pc:spChg>
        <pc:spChg chg="add del">
          <ac:chgData name="Adam Jackson" userId="84fe191451ffcc2a" providerId="LiveId" clId="{367175C7-53F2-4D92-8548-F2EBD3D2E507}" dt="2024-06-24T18:05:26.884" v="1157" actId="26606"/>
          <ac:spMkLst>
            <pc:docMk/>
            <pc:sldMk cId="0" sldId="267"/>
            <ac:spMk id="557" creationId="{1AC4D4E3-486A-464A-8EC8-D44881097267}"/>
          </ac:spMkLst>
        </pc:spChg>
        <pc:spChg chg="add del">
          <ac:chgData name="Adam Jackson" userId="84fe191451ffcc2a" providerId="LiveId" clId="{367175C7-53F2-4D92-8548-F2EBD3D2E507}" dt="2024-06-24T18:05:21.790" v="1153" actId="26606"/>
          <ac:spMkLst>
            <pc:docMk/>
            <pc:sldMk cId="0" sldId="267"/>
            <ac:spMk id="559" creationId="{01D0AF59-99C3-4251-AB9A-C966C6AD4400}"/>
          </ac:spMkLst>
        </pc:spChg>
        <pc:spChg chg="add del">
          <ac:chgData name="Adam Jackson" userId="84fe191451ffcc2a" providerId="LiveId" clId="{367175C7-53F2-4D92-8548-F2EBD3D2E507}" dt="2024-06-24T18:05:21.790" v="1153" actId="26606"/>
          <ac:spMkLst>
            <pc:docMk/>
            <pc:sldMk cId="0" sldId="267"/>
            <ac:spMk id="561" creationId="{1855405F-37A2-4869-9154-F8BE3BECE6C3}"/>
          </ac:spMkLst>
        </pc:spChg>
        <pc:spChg chg="add del">
          <ac:chgData name="Adam Jackson" userId="84fe191451ffcc2a" providerId="LiveId" clId="{367175C7-53F2-4D92-8548-F2EBD3D2E507}" dt="2024-06-24T18:05:26.884" v="1157" actId="26606"/>
          <ac:spMkLst>
            <pc:docMk/>
            <pc:sldMk cId="0" sldId="267"/>
            <ac:spMk id="563" creationId="{864DE13E-58EB-4475-B79C-0D4FC651239B}"/>
          </ac:spMkLst>
        </pc:spChg>
        <pc:spChg chg="add del">
          <ac:chgData name="Adam Jackson" userId="84fe191451ffcc2a" providerId="LiveId" clId="{367175C7-53F2-4D92-8548-F2EBD3D2E507}" dt="2024-06-24T18:05:33.165" v="1159" actId="26606"/>
          <ac:spMkLst>
            <pc:docMk/>
            <pc:sldMk cId="0" sldId="267"/>
            <ac:spMk id="565" creationId="{7C1E5815-D54C-487F-A054-6D4930ADE3DF}"/>
          </ac:spMkLst>
        </pc:spChg>
        <pc:spChg chg="add del">
          <ac:chgData name="Adam Jackson" userId="84fe191451ffcc2a" providerId="LiveId" clId="{367175C7-53F2-4D92-8548-F2EBD3D2E507}" dt="2024-06-24T18:05:33.165" v="1159" actId="26606"/>
          <ac:spMkLst>
            <pc:docMk/>
            <pc:sldMk cId="0" sldId="267"/>
            <ac:spMk id="566" creationId="{736F0DFD-0954-464F-BF12-DD2E6F6E0380}"/>
          </ac:spMkLst>
        </pc:spChg>
        <pc:picChg chg="del">
          <ac:chgData name="Adam Jackson" userId="84fe191451ffcc2a" providerId="LiveId" clId="{367175C7-53F2-4D92-8548-F2EBD3D2E507}" dt="2024-06-21T14:29:57.087" v="587" actId="478"/>
          <ac:picMkLst>
            <pc:docMk/>
            <pc:sldMk cId="0" sldId="267"/>
            <ac:picMk id="553" creationId="{00000000-0000-0000-0000-000000000000}"/>
          </ac:picMkLst>
        </pc:picChg>
        <pc:picChg chg="mod">
          <ac:chgData name="Adam Jackson" userId="84fe191451ffcc2a" providerId="LiveId" clId="{367175C7-53F2-4D92-8548-F2EBD3D2E507}" dt="2024-06-24T21:39:05.715" v="1749" actId="1076"/>
          <ac:picMkLst>
            <pc:docMk/>
            <pc:sldMk cId="0" sldId="267"/>
            <ac:picMk id="554" creationId="{00000000-0000-0000-0000-000000000000}"/>
          </ac:picMkLst>
        </pc:picChg>
      </pc:sldChg>
      <pc:sldChg chg="addSp delSp modSp mod ord setBg">
        <pc:chgData name="Adam Jackson" userId="84fe191451ffcc2a" providerId="LiveId" clId="{367175C7-53F2-4D92-8548-F2EBD3D2E507}" dt="2024-06-27T19:10:45.552" v="4086" actId="20577"/>
        <pc:sldMkLst>
          <pc:docMk/>
          <pc:sldMk cId="0" sldId="268"/>
        </pc:sldMkLst>
        <pc:spChg chg="add mod">
          <ac:chgData name="Adam Jackson" userId="84fe191451ffcc2a" providerId="LiveId" clId="{367175C7-53F2-4D92-8548-F2EBD3D2E507}" dt="2024-06-27T19:09:20.316" v="4048" actId="1076"/>
          <ac:spMkLst>
            <pc:docMk/>
            <pc:sldMk cId="0" sldId="268"/>
            <ac:spMk id="2" creationId="{5EDFDCD1-D766-CB5B-3E76-2F54AED58853}"/>
          </ac:spMkLst>
        </pc:spChg>
        <pc:spChg chg="add mod">
          <ac:chgData name="Adam Jackson" userId="84fe191451ffcc2a" providerId="LiveId" clId="{367175C7-53F2-4D92-8548-F2EBD3D2E507}" dt="2024-06-27T19:09:22.769" v="4050" actId="20577"/>
          <ac:spMkLst>
            <pc:docMk/>
            <pc:sldMk cId="0" sldId="268"/>
            <ac:spMk id="3" creationId="{8E24F6B8-E9AA-5775-48C5-42DCCBC71F73}"/>
          </ac:spMkLst>
        </pc:spChg>
        <pc:spChg chg="mod">
          <ac:chgData name="Adam Jackson" userId="84fe191451ffcc2a" providerId="LiveId" clId="{367175C7-53F2-4D92-8548-F2EBD3D2E507}" dt="2024-06-27T19:09:44.309" v="4056" actId="207"/>
          <ac:spMkLst>
            <pc:docMk/>
            <pc:sldMk cId="0" sldId="268"/>
            <ac:spMk id="559" creationId="{00000000-0000-0000-0000-000000000000}"/>
          </ac:spMkLst>
        </pc:spChg>
        <pc:spChg chg="del mod">
          <ac:chgData name="Adam Jackson" userId="84fe191451ffcc2a" providerId="LiveId" clId="{367175C7-53F2-4D92-8548-F2EBD3D2E507}" dt="2024-06-27T19:08:23.105" v="4038" actId="21"/>
          <ac:spMkLst>
            <pc:docMk/>
            <pc:sldMk cId="0" sldId="268"/>
            <ac:spMk id="560" creationId="{00000000-0000-0000-0000-000000000000}"/>
          </ac:spMkLst>
        </pc:spChg>
        <pc:spChg chg="mod">
          <ac:chgData name="Adam Jackson" userId="84fe191451ffcc2a" providerId="LiveId" clId="{367175C7-53F2-4D92-8548-F2EBD3D2E507}" dt="2024-06-27T19:09:37.294" v="4054" actId="207"/>
          <ac:spMkLst>
            <pc:docMk/>
            <pc:sldMk cId="0" sldId="268"/>
            <ac:spMk id="561" creationId="{00000000-0000-0000-0000-000000000000}"/>
          </ac:spMkLst>
        </pc:spChg>
        <pc:spChg chg="mod">
          <ac:chgData name="Adam Jackson" userId="84fe191451ffcc2a" providerId="LiveId" clId="{367175C7-53F2-4D92-8548-F2EBD3D2E507}" dt="2024-06-27T19:10:45.552" v="4086" actId="20577"/>
          <ac:spMkLst>
            <pc:docMk/>
            <pc:sldMk cId="0" sldId="268"/>
            <ac:spMk id="562" creationId="{00000000-0000-0000-0000-000000000000}"/>
          </ac:spMkLst>
        </pc:spChg>
        <pc:spChg chg="mod">
          <ac:chgData name="Adam Jackson" userId="84fe191451ffcc2a" providerId="LiveId" clId="{367175C7-53F2-4D92-8548-F2EBD3D2E507}" dt="2024-06-27T19:09:29.785" v="4052" actId="207"/>
          <ac:spMkLst>
            <pc:docMk/>
            <pc:sldMk cId="0" sldId="268"/>
            <ac:spMk id="563" creationId="{00000000-0000-0000-0000-000000000000}"/>
          </ac:spMkLst>
        </pc:spChg>
        <pc:spChg chg="del mod">
          <ac:chgData name="Adam Jackson" userId="84fe191451ffcc2a" providerId="LiveId" clId="{367175C7-53F2-4D92-8548-F2EBD3D2E507}" dt="2024-06-27T19:08:03.122" v="4032" actId="21"/>
          <ac:spMkLst>
            <pc:docMk/>
            <pc:sldMk cId="0" sldId="268"/>
            <ac:spMk id="564" creationId="{00000000-0000-0000-0000-000000000000}"/>
          </ac:spMkLst>
        </pc:spChg>
        <pc:picChg chg="add mod">
          <ac:chgData name="Adam Jackson" userId="84fe191451ffcc2a" providerId="LiveId" clId="{367175C7-53F2-4D92-8548-F2EBD3D2E507}" dt="2024-06-27T19:10:11.867" v="4060" actId="1076"/>
          <ac:picMkLst>
            <pc:docMk/>
            <pc:sldMk cId="0" sldId="268"/>
            <ac:picMk id="4" creationId="{EED3CF45-45A5-CDF9-E2C8-A44513AF17E9}"/>
          </ac:picMkLst>
        </pc:picChg>
        <pc:picChg chg="del">
          <ac:chgData name="Adam Jackson" userId="84fe191451ffcc2a" providerId="LiveId" clId="{367175C7-53F2-4D92-8548-F2EBD3D2E507}" dt="2024-06-21T14:29:59.290" v="588" actId="478"/>
          <ac:picMkLst>
            <pc:docMk/>
            <pc:sldMk cId="0" sldId="268"/>
            <ac:picMk id="565" creationId="{00000000-0000-0000-0000-000000000000}"/>
          </ac:picMkLst>
        </pc:picChg>
        <pc:picChg chg="mod">
          <ac:chgData name="Adam Jackson" userId="84fe191451ffcc2a" providerId="LiveId" clId="{367175C7-53F2-4D92-8548-F2EBD3D2E507}" dt="2024-06-27T19:07:33.733" v="4029" actId="1076"/>
          <ac:picMkLst>
            <pc:docMk/>
            <pc:sldMk cId="0" sldId="268"/>
            <ac:picMk id="566" creationId="{00000000-0000-0000-0000-000000000000}"/>
          </ac:picMkLst>
        </pc:picChg>
      </pc:sldChg>
      <pc:sldChg chg="addSp delSp modSp del mod ord">
        <pc:chgData name="Adam Jackson" userId="84fe191451ffcc2a" providerId="LiveId" clId="{367175C7-53F2-4D92-8548-F2EBD3D2E507}" dt="2024-06-27T19:04:14.595" v="4014" actId="47"/>
        <pc:sldMkLst>
          <pc:docMk/>
          <pc:sldMk cId="0" sldId="269"/>
        </pc:sldMkLst>
        <pc:spChg chg="mod">
          <ac:chgData name="Adam Jackson" userId="84fe191451ffcc2a" providerId="LiveId" clId="{367175C7-53F2-4D92-8548-F2EBD3D2E507}" dt="2024-06-24T21:43:25.239" v="1800" actId="14100"/>
          <ac:spMkLst>
            <pc:docMk/>
            <pc:sldMk cId="0" sldId="269"/>
            <ac:spMk id="571" creationId="{00000000-0000-0000-0000-000000000000}"/>
          </ac:spMkLst>
        </pc:spChg>
        <pc:grpChg chg="del">
          <ac:chgData name="Adam Jackson" userId="84fe191451ffcc2a" providerId="LiveId" clId="{367175C7-53F2-4D92-8548-F2EBD3D2E507}" dt="2024-06-24T18:05:48.883" v="1162" actId="21"/>
          <ac:grpSpMkLst>
            <pc:docMk/>
            <pc:sldMk cId="0" sldId="269"/>
            <ac:grpSpMk id="573" creationId="{00000000-0000-0000-0000-000000000000}"/>
          </ac:grpSpMkLst>
        </pc:grpChg>
        <pc:picChg chg="add del mod">
          <ac:chgData name="Adam Jackson" userId="84fe191451ffcc2a" providerId="LiveId" clId="{367175C7-53F2-4D92-8548-F2EBD3D2E507}" dt="2024-06-27T19:03:18.931" v="4004" actId="21"/>
          <ac:picMkLst>
            <pc:docMk/>
            <pc:sldMk cId="0" sldId="269"/>
            <ac:picMk id="2" creationId="{6A2377C7-1FF5-35A9-447B-989A18A985B9}"/>
          </ac:picMkLst>
        </pc:picChg>
        <pc:picChg chg="del mod">
          <ac:chgData name="Adam Jackson" userId="84fe191451ffcc2a" providerId="LiveId" clId="{367175C7-53F2-4D92-8548-F2EBD3D2E507}" dt="2024-06-27T19:03:01.801" v="4000" actId="21"/>
          <ac:picMkLst>
            <pc:docMk/>
            <pc:sldMk cId="0" sldId="269"/>
            <ac:picMk id="572" creationId="{00000000-0000-0000-0000-000000000000}"/>
          </ac:picMkLst>
        </pc:picChg>
        <pc:picChg chg="del mod">
          <ac:chgData name="Adam Jackson" userId="84fe191451ffcc2a" providerId="LiveId" clId="{367175C7-53F2-4D92-8548-F2EBD3D2E507}" dt="2024-06-27T19:01:26.625" v="3979" actId="21"/>
          <ac:picMkLst>
            <pc:docMk/>
            <pc:sldMk cId="0" sldId="269"/>
            <ac:picMk id="772" creationId="{00000000-0000-0000-0000-000000000000}"/>
          </ac:picMkLst>
        </pc:picChg>
      </pc:sldChg>
      <pc:sldChg chg="addSp delSp modSp mod">
        <pc:chgData name="Adam Jackson" userId="84fe191451ffcc2a" providerId="LiveId" clId="{367175C7-53F2-4D92-8548-F2EBD3D2E507}" dt="2024-06-24T21:46:00.830" v="1853" actId="1076"/>
        <pc:sldMkLst>
          <pc:docMk/>
          <pc:sldMk cId="0" sldId="270"/>
        </pc:sldMkLst>
        <pc:spChg chg="add mod">
          <ac:chgData name="Adam Jackson" userId="84fe191451ffcc2a" providerId="LiveId" clId="{367175C7-53F2-4D92-8548-F2EBD3D2E507}" dt="2024-06-24T21:38:16.013" v="1742" actId="1076"/>
          <ac:spMkLst>
            <pc:docMk/>
            <pc:sldMk cId="0" sldId="270"/>
            <ac:spMk id="2" creationId="{D02E37AB-FE11-B5A0-9094-96E4EB95827F}"/>
          </ac:spMkLst>
        </pc:spChg>
        <pc:spChg chg="add mod">
          <ac:chgData name="Adam Jackson" userId="84fe191451ffcc2a" providerId="LiveId" clId="{367175C7-53F2-4D92-8548-F2EBD3D2E507}" dt="2024-06-24T21:38:09.389" v="1740" actId="207"/>
          <ac:spMkLst>
            <pc:docMk/>
            <pc:sldMk cId="0" sldId="270"/>
            <ac:spMk id="3" creationId="{E83B8E36-1EBF-9974-06B9-CF40FDBBFB27}"/>
          </ac:spMkLst>
        </pc:spChg>
        <pc:spChg chg="mod">
          <ac:chgData name="Adam Jackson" userId="84fe191451ffcc2a" providerId="LiveId" clId="{367175C7-53F2-4D92-8548-F2EBD3D2E507}" dt="2024-06-24T21:38:00.061" v="1737" actId="207"/>
          <ac:spMkLst>
            <pc:docMk/>
            <pc:sldMk cId="0" sldId="270"/>
            <ac:spMk id="777" creationId="{00000000-0000-0000-0000-000000000000}"/>
          </ac:spMkLst>
        </pc:spChg>
        <pc:spChg chg="mod">
          <ac:chgData name="Adam Jackson" userId="84fe191451ffcc2a" providerId="LiveId" clId="{367175C7-53F2-4D92-8548-F2EBD3D2E507}" dt="2024-06-24T21:38:02.483" v="1738" actId="207"/>
          <ac:spMkLst>
            <pc:docMk/>
            <pc:sldMk cId="0" sldId="270"/>
            <ac:spMk id="778" creationId="{00000000-0000-0000-0000-000000000000}"/>
          </ac:spMkLst>
        </pc:spChg>
        <pc:spChg chg="del">
          <ac:chgData name="Adam Jackson" userId="84fe191451ffcc2a" providerId="LiveId" clId="{367175C7-53F2-4D92-8548-F2EBD3D2E507}" dt="2024-06-23T19:19:22.049" v="680" actId="478"/>
          <ac:spMkLst>
            <pc:docMk/>
            <pc:sldMk cId="0" sldId="270"/>
            <ac:spMk id="779" creationId="{00000000-0000-0000-0000-000000000000}"/>
          </ac:spMkLst>
        </pc:spChg>
        <pc:spChg chg="mod">
          <ac:chgData name="Adam Jackson" userId="84fe191451ffcc2a" providerId="LiveId" clId="{367175C7-53F2-4D92-8548-F2EBD3D2E507}" dt="2024-06-24T21:46:00.830" v="1853" actId="1076"/>
          <ac:spMkLst>
            <pc:docMk/>
            <pc:sldMk cId="0" sldId="270"/>
            <ac:spMk id="780" creationId="{00000000-0000-0000-0000-000000000000}"/>
          </ac:spMkLst>
        </pc:spChg>
        <pc:spChg chg="del">
          <ac:chgData name="Adam Jackson" userId="84fe191451ffcc2a" providerId="LiveId" clId="{367175C7-53F2-4D92-8548-F2EBD3D2E507}" dt="2024-06-23T19:20:37.643" v="755" actId="478"/>
          <ac:spMkLst>
            <pc:docMk/>
            <pc:sldMk cId="0" sldId="270"/>
            <ac:spMk id="781" creationId="{00000000-0000-0000-0000-000000000000}"/>
          </ac:spMkLst>
        </pc:spChg>
        <pc:picChg chg="mod">
          <ac:chgData name="Adam Jackson" userId="84fe191451ffcc2a" providerId="LiveId" clId="{367175C7-53F2-4D92-8548-F2EBD3D2E507}" dt="2024-06-24T21:37:41.280" v="1733" actId="1076"/>
          <ac:picMkLst>
            <pc:docMk/>
            <pc:sldMk cId="0" sldId="270"/>
            <ac:picMk id="782" creationId="{00000000-0000-0000-0000-000000000000}"/>
          </ac:picMkLst>
        </pc:picChg>
        <pc:picChg chg="del">
          <ac:chgData name="Adam Jackson" userId="84fe191451ffcc2a" providerId="LiveId" clId="{367175C7-53F2-4D92-8548-F2EBD3D2E507}" dt="2024-06-23T19:20:27.287" v="753" actId="478"/>
          <ac:picMkLst>
            <pc:docMk/>
            <pc:sldMk cId="0" sldId="270"/>
            <ac:picMk id="783" creationId="{00000000-0000-0000-0000-000000000000}"/>
          </ac:picMkLst>
        </pc:picChg>
      </pc:sldChg>
      <pc:sldChg chg="modSp del mod">
        <pc:chgData name="Adam Jackson" userId="84fe191451ffcc2a" providerId="LiveId" clId="{367175C7-53F2-4D92-8548-F2EBD3D2E507}" dt="2024-06-27T19:23:22.002" v="4402" actId="2696"/>
        <pc:sldMkLst>
          <pc:docMk/>
          <pc:sldMk cId="4063916138" sldId="271"/>
        </pc:sldMkLst>
        <pc:spChg chg="mod">
          <ac:chgData name="Adam Jackson" userId="84fe191451ffcc2a" providerId="LiveId" clId="{367175C7-53F2-4D92-8548-F2EBD3D2E507}" dt="2024-06-24T18:05:17.212" v="1151"/>
          <ac:spMkLst>
            <pc:docMk/>
            <pc:sldMk cId="4063916138" sldId="271"/>
            <ac:spMk id="764" creationId="{00000000-0000-0000-0000-000000000000}"/>
          </ac:spMkLst>
        </pc:spChg>
        <pc:spChg chg="mod">
          <ac:chgData name="Adam Jackson" userId="84fe191451ffcc2a" providerId="LiveId" clId="{367175C7-53F2-4D92-8548-F2EBD3D2E507}" dt="2024-06-24T22:27:30.804" v="2283" actId="1076"/>
          <ac:spMkLst>
            <pc:docMk/>
            <pc:sldMk cId="4063916138" sldId="271"/>
            <ac:spMk id="769" creationId="{00000000-0000-0000-0000-000000000000}"/>
          </ac:spMkLst>
        </pc:spChg>
      </pc:sldChg>
      <pc:sldChg chg="addSp delSp modSp mod ord setBg">
        <pc:chgData name="Adam Jackson" userId="84fe191451ffcc2a" providerId="LiveId" clId="{367175C7-53F2-4D92-8548-F2EBD3D2E507}" dt="2024-06-27T19:12:12.047" v="4142" actId="1076"/>
        <pc:sldMkLst>
          <pc:docMk/>
          <pc:sldMk cId="0" sldId="272"/>
        </pc:sldMkLst>
        <pc:spChg chg="add mod">
          <ac:chgData name="Adam Jackson" userId="84fe191451ffcc2a" providerId="LiveId" clId="{367175C7-53F2-4D92-8548-F2EBD3D2E507}" dt="2024-06-27T19:11:45.685" v="4135" actId="207"/>
          <ac:spMkLst>
            <pc:docMk/>
            <pc:sldMk cId="0" sldId="272"/>
            <ac:spMk id="2" creationId="{CB5280A2-E672-D095-BD19-26A3AA1CCBD1}"/>
          </ac:spMkLst>
        </pc:spChg>
        <pc:spChg chg="add mod">
          <ac:chgData name="Adam Jackson" userId="84fe191451ffcc2a" providerId="LiveId" clId="{367175C7-53F2-4D92-8548-F2EBD3D2E507}" dt="2024-06-27T19:11:40.545" v="4133" actId="1076"/>
          <ac:spMkLst>
            <pc:docMk/>
            <pc:sldMk cId="0" sldId="272"/>
            <ac:spMk id="3" creationId="{A32FD3EF-6F9B-489A-A52A-5009FF157CBC}"/>
          </ac:spMkLst>
        </pc:spChg>
        <pc:spChg chg="mod">
          <ac:chgData name="Adam Jackson" userId="84fe191451ffcc2a" providerId="LiveId" clId="{367175C7-53F2-4D92-8548-F2EBD3D2E507}" dt="2024-06-27T19:11:57.607" v="4138" actId="1076"/>
          <ac:spMkLst>
            <pc:docMk/>
            <pc:sldMk cId="0" sldId="272"/>
            <ac:spMk id="800" creationId="{00000000-0000-0000-0000-000000000000}"/>
          </ac:spMkLst>
        </pc:spChg>
        <pc:spChg chg="mod">
          <ac:chgData name="Adam Jackson" userId="84fe191451ffcc2a" providerId="LiveId" clId="{367175C7-53F2-4D92-8548-F2EBD3D2E507}" dt="2024-06-27T19:12:12.047" v="4142" actId="1076"/>
          <ac:spMkLst>
            <pc:docMk/>
            <pc:sldMk cId="0" sldId="272"/>
            <ac:spMk id="801" creationId="{00000000-0000-0000-0000-000000000000}"/>
          </ac:spMkLst>
        </pc:spChg>
        <pc:spChg chg="mod">
          <ac:chgData name="Adam Jackson" userId="84fe191451ffcc2a" providerId="LiveId" clId="{367175C7-53F2-4D92-8548-F2EBD3D2E507}" dt="2024-06-27T19:12:07.960" v="4141" actId="14100"/>
          <ac:spMkLst>
            <pc:docMk/>
            <pc:sldMk cId="0" sldId="272"/>
            <ac:spMk id="802" creationId="{00000000-0000-0000-0000-000000000000}"/>
          </ac:spMkLst>
        </pc:spChg>
        <pc:spChg chg="mod">
          <ac:chgData name="Adam Jackson" userId="84fe191451ffcc2a" providerId="LiveId" clId="{367175C7-53F2-4D92-8548-F2EBD3D2E507}" dt="2024-06-27T19:11:05.404" v="4122" actId="20577"/>
          <ac:spMkLst>
            <pc:docMk/>
            <pc:sldMk cId="0" sldId="272"/>
            <ac:spMk id="803" creationId="{00000000-0000-0000-0000-000000000000}"/>
          </ac:spMkLst>
        </pc:spChg>
        <pc:spChg chg="del mod">
          <ac:chgData name="Adam Jackson" userId="84fe191451ffcc2a" providerId="LiveId" clId="{367175C7-53F2-4D92-8548-F2EBD3D2E507}" dt="2024-06-27T19:07:55.029" v="4030" actId="21"/>
          <ac:spMkLst>
            <pc:docMk/>
            <pc:sldMk cId="0" sldId="272"/>
            <ac:spMk id="804" creationId="{00000000-0000-0000-0000-000000000000}"/>
          </ac:spMkLst>
        </pc:spChg>
        <pc:spChg chg="mod">
          <ac:chgData name="Adam Jackson" userId="84fe191451ffcc2a" providerId="LiveId" clId="{367175C7-53F2-4D92-8548-F2EBD3D2E507}" dt="2024-06-27T19:12:00.398" v="4139" actId="1076"/>
          <ac:spMkLst>
            <pc:docMk/>
            <pc:sldMk cId="0" sldId="272"/>
            <ac:spMk id="805" creationId="{00000000-0000-0000-0000-000000000000}"/>
          </ac:spMkLst>
        </pc:spChg>
        <pc:spChg chg="mod">
          <ac:chgData name="Adam Jackson" userId="84fe191451ffcc2a" providerId="LiveId" clId="{367175C7-53F2-4D92-8548-F2EBD3D2E507}" dt="2024-06-27T19:11:55.451" v="4137" actId="1076"/>
          <ac:spMkLst>
            <pc:docMk/>
            <pc:sldMk cId="0" sldId="272"/>
            <ac:spMk id="807" creationId="{00000000-0000-0000-0000-000000000000}"/>
          </ac:spMkLst>
        </pc:spChg>
        <pc:spChg chg="del mod">
          <ac:chgData name="Adam Jackson" userId="84fe191451ffcc2a" providerId="LiveId" clId="{367175C7-53F2-4D92-8548-F2EBD3D2E507}" dt="2024-06-24T21:32:00.605" v="1662" actId="21"/>
          <ac:spMkLst>
            <pc:docMk/>
            <pc:sldMk cId="0" sldId="272"/>
            <ac:spMk id="808" creationId="{00000000-0000-0000-0000-000000000000}"/>
          </ac:spMkLst>
        </pc:spChg>
        <pc:spChg chg="add del">
          <ac:chgData name="Adam Jackson" userId="84fe191451ffcc2a" providerId="LiveId" clId="{367175C7-53F2-4D92-8548-F2EBD3D2E507}" dt="2024-06-24T21:46:33.501" v="1864" actId="26606"/>
          <ac:spMkLst>
            <pc:docMk/>
            <pc:sldMk cId="0" sldId="272"/>
            <ac:spMk id="810" creationId="{01D0AF59-99C3-4251-AB9A-C966C6AD4400}"/>
          </ac:spMkLst>
        </pc:spChg>
        <pc:spChg chg="add del">
          <ac:chgData name="Adam Jackson" userId="84fe191451ffcc2a" providerId="LiveId" clId="{367175C7-53F2-4D92-8548-F2EBD3D2E507}" dt="2024-06-24T21:46:33.501" v="1864" actId="26606"/>
          <ac:spMkLst>
            <pc:docMk/>
            <pc:sldMk cId="0" sldId="272"/>
            <ac:spMk id="811" creationId="{1855405F-37A2-4869-9154-F8BE3BECE6C3}"/>
          </ac:spMkLst>
        </pc:spChg>
        <pc:spChg chg="add del">
          <ac:chgData name="Adam Jackson" userId="84fe191451ffcc2a" providerId="LiveId" clId="{367175C7-53F2-4D92-8548-F2EBD3D2E507}" dt="2024-06-24T21:46:28.657" v="1860" actId="26606"/>
          <ac:spMkLst>
            <pc:docMk/>
            <pc:sldMk cId="0" sldId="272"/>
            <ac:spMk id="812" creationId="{01D0AF59-99C3-4251-AB9A-C966C6AD4400}"/>
          </ac:spMkLst>
        </pc:spChg>
        <pc:spChg chg="add del">
          <ac:chgData name="Adam Jackson" userId="84fe191451ffcc2a" providerId="LiveId" clId="{367175C7-53F2-4D92-8548-F2EBD3D2E507}" dt="2024-06-24T21:46:28.657" v="1860" actId="26606"/>
          <ac:spMkLst>
            <pc:docMk/>
            <pc:sldMk cId="0" sldId="272"/>
            <ac:spMk id="814" creationId="{1855405F-37A2-4869-9154-F8BE3BECE6C3}"/>
          </ac:spMkLst>
        </pc:spChg>
        <pc:picChg chg="add mod">
          <ac:chgData name="Adam Jackson" userId="84fe191451ffcc2a" providerId="LiveId" clId="{367175C7-53F2-4D92-8548-F2EBD3D2E507}" dt="2024-06-27T19:11:12.231" v="4124" actId="1076"/>
          <ac:picMkLst>
            <pc:docMk/>
            <pc:sldMk cId="0" sldId="272"/>
            <ac:picMk id="4" creationId="{DDF38F59-5549-64F5-47E0-BEF1FC92B8BE}"/>
          </ac:picMkLst>
        </pc:picChg>
        <pc:picChg chg="mod">
          <ac:chgData name="Adam Jackson" userId="84fe191451ffcc2a" providerId="LiveId" clId="{367175C7-53F2-4D92-8548-F2EBD3D2E507}" dt="2024-06-27T19:11:51.591" v="4136" actId="1076"/>
          <ac:picMkLst>
            <pc:docMk/>
            <pc:sldMk cId="0" sldId="272"/>
            <ac:picMk id="806" creationId="{00000000-0000-0000-0000-000000000000}"/>
          </ac:picMkLst>
        </pc:picChg>
        <pc:picChg chg="del mod">
          <ac:chgData name="Adam Jackson" userId="84fe191451ffcc2a" providerId="LiveId" clId="{367175C7-53F2-4D92-8548-F2EBD3D2E507}" dt="2024-06-23T18:59:12.029" v="590" actId="478"/>
          <ac:picMkLst>
            <pc:docMk/>
            <pc:sldMk cId="0" sldId="272"/>
            <ac:picMk id="809" creationId="{00000000-0000-0000-0000-000000000000}"/>
          </ac:picMkLst>
        </pc:picChg>
      </pc:sldChg>
      <pc:sldChg chg="del">
        <pc:chgData name="Adam Jackson" userId="84fe191451ffcc2a" providerId="LiveId" clId="{367175C7-53F2-4D92-8548-F2EBD3D2E507}" dt="2024-06-24T18:06:23.648" v="1163" actId="2696"/>
        <pc:sldMkLst>
          <pc:docMk/>
          <pc:sldMk cId="0" sldId="273"/>
        </pc:sldMkLst>
      </pc:sldChg>
      <pc:sldChg chg="addSp delSp modSp add del mod ord">
        <pc:chgData name="Adam Jackson" userId="84fe191451ffcc2a" providerId="LiveId" clId="{367175C7-53F2-4D92-8548-F2EBD3D2E507}" dt="2024-06-27T19:17:43.472" v="4297" actId="21"/>
        <pc:sldMkLst>
          <pc:docMk/>
          <pc:sldMk cId="0" sldId="274"/>
        </pc:sldMkLst>
        <pc:spChg chg="add del mod">
          <ac:chgData name="Adam Jackson" userId="84fe191451ffcc2a" providerId="LiveId" clId="{367175C7-53F2-4D92-8548-F2EBD3D2E507}" dt="2024-06-27T19:17:43.472" v="4297" actId="21"/>
          <ac:spMkLst>
            <pc:docMk/>
            <pc:sldMk cId="0" sldId="274"/>
            <ac:spMk id="2" creationId="{2DBBA80F-C7AD-D3C3-B1EC-C131B0FF6DC2}"/>
          </ac:spMkLst>
        </pc:spChg>
        <pc:spChg chg="add del mod">
          <ac:chgData name="Adam Jackson" userId="84fe191451ffcc2a" providerId="LiveId" clId="{367175C7-53F2-4D92-8548-F2EBD3D2E507}" dt="2024-06-24T18:15:25.448" v="1211"/>
          <ac:spMkLst>
            <pc:docMk/>
            <pc:sldMk cId="0" sldId="274"/>
            <ac:spMk id="2" creationId="{848E6D27-FB16-1F48-746F-89B802B03376}"/>
          </ac:spMkLst>
        </pc:spChg>
        <pc:spChg chg="add mod">
          <ac:chgData name="Adam Jackson" userId="84fe191451ffcc2a" providerId="LiveId" clId="{367175C7-53F2-4D92-8548-F2EBD3D2E507}" dt="2024-06-24T21:50:24.424" v="1983" actId="1076"/>
          <ac:spMkLst>
            <pc:docMk/>
            <pc:sldMk cId="0" sldId="274"/>
            <ac:spMk id="3" creationId="{C13E7888-0748-8971-088E-F0CA2A817D4C}"/>
          </ac:spMkLst>
        </pc:spChg>
        <pc:spChg chg="mod">
          <ac:chgData name="Adam Jackson" userId="84fe191451ffcc2a" providerId="LiveId" clId="{367175C7-53F2-4D92-8548-F2EBD3D2E507}" dt="2024-06-24T21:50:21.237" v="1982" actId="1076"/>
          <ac:spMkLst>
            <pc:docMk/>
            <pc:sldMk cId="0" sldId="274"/>
            <ac:spMk id="1020" creationId="{00000000-0000-0000-0000-000000000000}"/>
          </ac:spMkLst>
        </pc:spChg>
        <pc:spChg chg="mod">
          <ac:chgData name="Adam Jackson" userId="84fe191451ffcc2a" providerId="LiveId" clId="{367175C7-53F2-4D92-8548-F2EBD3D2E507}" dt="2024-06-24T21:50:29.752" v="1985" actId="1076"/>
          <ac:spMkLst>
            <pc:docMk/>
            <pc:sldMk cId="0" sldId="274"/>
            <ac:spMk id="1021" creationId="{00000000-0000-0000-0000-000000000000}"/>
          </ac:spMkLst>
        </pc:spChg>
        <pc:spChg chg="mod">
          <ac:chgData name="Adam Jackson" userId="84fe191451ffcc2a" providerId="LiveId" clId="{367175C7-53F2-4D92-8548-F2EBD3D2E507}" dt="2024-06-24T21:50:27.236" v="1984" actId="1076"/>
          <ac:spMkLst>
            <pc:docMk/>
            <pc:sldMk cId="0" sldId="274"/>
            <ac:spMk id="1022" creationId="{00000000-0000-0000-0000-000000000000}"/>
          </ac:spMkLst>
        </pc:spChg>
        <pc:spChg chg="mod">
          <ac:chgData name="Adam Jackson" userId="84fe191451ffcc2a" providerId="LiveId" clId="{367175C7-53F2-4D92-8548-F2EBD3D2E507}" dt="2024-06-24T21:30:46.546" v="1644" actId="1076"/>
          <ac:spMkLst>
            <pc:docMk/>
            <pc:sldMk cId="0" sldId="274"/>
            <ac:spMk id="1023" creationId="{00000000-0000-0000-0000-000000000000}"/>
          </ac:spMkLst>
        </pc:spChg>
        <pc:spChg chg="del">
          <ac:chgData name="Adam Jackson" userId="84fe191451ffcc2a" providerId="LiveId" clId="{367175C7-53F2-4D92-8548-F2EBD3D2E507}" dt="2024-06-24T18:15:15.772" v="1209" actId="21"/>
          <ac:spMkLst>
            <pc:docMk/>
            <pc:sldMk cId="0" sldId="274"/>
            <ac:spMk id="1024" creationId="{00000000-0000-0000-0000-000000000000}"/>
          </ac:spMkLst>
        </pc:spChg>
        <pc:spChg chg="del">
          <ac:chgData name="Adam Jackson" userId="84fe191451ffcc2a" providerId="LiveId" clId="{367175C7-53F2-4D92-8548-F2EBD3D2E507}" dt="2024-06-24T18:13:30.499" v="1207" actId="21"/>
          <ac:spMkLst>
            <pc:docMk/>
            <pc:sldMk cId="0" sldId="274"/>
            <ac:spMk id="1025" creationId="{00000000-0000-0000-0000-000000000000}"/>
          </ac:spMkLst>
        </pc:spChg>
        <pc:spChg chg="mod">
          <ac:chgData name="Adam Jackson" userId="84fe191451ffcc2a" providerId="LiveId" clId="{367175C7-53F2-4D92-8548-F2EBD3D2E507}" dt="2024-06-24T21:50:04.159" v="1980" actId="20577"/>
          <ac:spMkLst>
            <pc:docMk/>
            <pc:sldMk cId="0" sldId="274"/>
            <ac:spMk id="1026" creationId="{00000000-0000-0000-0000-000000000000}"/>
          </ac:spMkLst>
        </pc:spChg>
        <pc:picChg chg="mod">
          <ac:chgData name="Adam Jackson" userId="84fe191451ffcc2a" providerId="LiveId" clId="{367175C7-53F2-4D92-8548-F2EBD3D2E507}" dt="2024-06-24T21:31:06.311" v="1650" actId="1076"/>
          <ac:picMkLst>
            <pc:docMk/>
            <pc:sldMk cId="0" sldId="274"/>
            <ac:picMk id="1027" creationId="{00000000-0000-0000-0000-000000000000}"/>
          </ac:picMkLst>
        </pc:picChg>
        <pc:picChg chg="del mod">
          <ac:chgData name="Adam Jackson" userId="84fe191451ffcc2a" providerId="LiveId" clId="{367175C7-53F2-4D92-8548-F2EBD3D2E507}" dt="2024-06-24T18:10:23.881" v="1170" actId="478"/>
          <ac:picMkLst>
            <pc:docMk/>
            <pc:sldMk cId="0" sldId="274"/>
            <ac:picMk id="1028" creationId="{00000000-0000-0000-0000-000000000000}"/>
          </ac:picMkLst>
        </pc:picChg>
      </pc:sldChg>
      <pc:sldChg chg="add del">
        <pc:chgData name="Adam Jackson" userId="84fe191451ffcc2a" providerId="LiveId" clId="{367175C7-53F2-4D92-8548-F2EBD3D2E507}" dt="2024-06-24T18:18:39.174" v="1275" actId="2696"/>
        <pc:sldMkLst>
          <pc:docMk/>
          <pc:sldMk cId="0" sldId="275"/>
        </pc:sldMkLst>
      </pc:sldChg>
      <pc:sldChg chg="addSp delSp modSp mod ord setBg">
        <pc:chgData name="Adam Jackson" userId="84fe191451ffcc2a" providerId="LiveId" clId="{367175C7-53F2-4D92-8548-F2EBD3D2E507}" dt="2024-06-27T19:17:32.800" v="4296" actId="20577"/>
        <pc:sldMkLst>
          <pc:docMk/>
          <pc:sldMk cId="0" sldId="276"/>
        </pc:sldMkLst>
        <pc:spChg chg="mod">
          <ac:chgData name="Adam Jackson" userId="84fe191451ffcc2a" providerId="LiveId" clId="{367175C7-53F2-4D92-8548-F2EBD3D2E507}" dt="2024-06-24T21:29:46.689" v="1635" actId="948"/>
          <ac:spMkLst>
            <pc:docMk/>
            <pc:sldMk cId="0" sldId="276"/>
            <ac:spMk id="1042" creationId="{00000000-0000-0000-0000-000000000000}"/>
          </ac:spMkLst>
        </pc:spChg>
        <pc:spChg chg="mod">
          <ac:chgData name="Adam Jackson" userId="84fe191451ffcc2a" providerId="LiveId" clId="{367175C7-53F2-4D92-8548-F2EBD3D2E507}" dt="2024-06-27T19:17:32.800" v="4296" actId="20577"/>
          <ac:spMkLst>
            <pc:docMk/>
            <pc:sldMk cId="0" sldId="276"/>
            <ac:spMk id="1043" creationId="{00000000-0000-0000-0000-000000000000}"/>
          </ac:spMkLst>
        </pc:spChg>
        <pc:spChg chg="del">
          <ac:chgData name="Adam Jackson" userId="84fe191451ffcc2a" providerId="LiveId" clId="{367175C7-53F2-4D92-8548-F2EBD3D2E507}" dt="2024-06-24T18:30:48.260" v="1488" actId="21"/>
          <ac:spMkLst>
            <pc:docMk/>
            <pc:sldMk cId="0" sldId="276"/>
            <ac:spMk id="1044" creationId="{00000000-0000-0000-0000-000000000000}"/>
          </ac:spMkLst>
        </pc:spChg>
        <pc:spChg chg="mod">
          <ac:chgData name="Adam Jackson" userId="84fe191451ffcc2a" providerId="LiveId" clId="{367175C7-53F2-4D92-8548-F2EBD3D2E507}" dt="2024-06-24T21:29:16.612" v="1629" actId="255"/>
          <ac:spMkLst>
            <pc:docMk/>
            <pc:sldMk cId="0" sldId="276"/>
            <ac:spMk id="1046" creationId="{00000000-0000-0000-0000-000000000000}"/>
          </ac:spMkLst>
        </pc:spChg>
        <pc:spChg chg="mod">
          <ac:chgData name="Adam Jackson" userId="84fe191451ffcc2a" providerId="LiveId" clId="{367175C7-53F2-4D92-8548-F2EBD3D2E507}" dt="2024-06-24T21:29:27.924" v="1632" actId="1076"/>
          <ac:spMkLst>
            <pc:docMk/>
            <pc:sldMk cId="0" sldId="276"/>
            <ac:spMk id="1048" creationId="{00000000-0000-0000-0000-000000000000}"/>
          </ac:spMkLst>
        </pc:spChg>
        <pc:spChg chg="mod">
          <ac:chgData name="Adam Jackson" userId="84fe191451ffcc2a" providerId="LiveId" clId="{367175C7-53F2-4D92-8548-F2EBD3D2E507}" dt="2024-06-24T21:29:59.626" v="1636" actId="1076"/>
          <ac:spMkLst>
            <pc:docMk/>
            <pc:sldMk cId="0" sldId="276"/>
            <ac:spMk id="1049" creationId="{00000000-0000-0000-0000-000000000000}"/>
          </ac:spMkLst>
        </pc:spChg>
        <pc:spChg chg="add">
          <ac:chgData name="Adam Jackson" userId="84fe191451ffcc2a" providerId="LiveId" clId="{367175C7-53F2-4D92-8548-F2EBD3D2E507}" dt="2024-06-24T21:27:43.334" v="1614" actId="26606"/>
          <ac:spMkLst>
            <pc:docMk/>
            <pc:sldMk cId="0" sldId="276"/>
            <ac:spMk id="1054" creationId="{01D0AF59-99C3-4251-AB9A-C966C6AD4400}"/>
          </ac:spMkLst>
        </pc:spChg>
        <pc:spChg chg="add">
          <ac:chgData name="Adam Jackson" userId="84fe191451ffcc2a" providerId="LiveId" clId="{367175C7-53F2-4D92-8548-F2EBD3D2E507}" dt="2024-06-24T21:27:43.334" v="1614" actId="26606"/>
          <ac:spMkLst>
            <pc:docMk/>
            <pc:sldMk cId="0" sldId="276"/>
            <ac:spMk id="1056" creationId="{1855405F-37A2-4869-9154-F8BE3BECE6C3}"/>
          </ac:spMkLst>
        </pc:spChg>
        <pc:picChg chg="add del mod">
          <ac:chgData name="Adam Jackson" userId="84fe191451ffcc2a" providerId="LiveId" clId="{367175C7-53F2-4D92-8548-F2EBD3D2E507}" dt="2024-06-24T18:30:42.400" v="1487" actId="21"/>
          <ac:picMkLst>
            <pc:docMk/>
            <pc:sldMk cId="0" sldId="276"/>
            <ac:picMk id="2" creationId="{99BE423B-C2E8-5063-522E-A4EBEEDF8C2E}"/>
          </ac:picMkLst>
        </pc:picChg>
        <pc:picChg chg="mod">
          <ac:chgData name="Adam Jackson" userId="84fe191451ffcc2a" providerId="LiveId" clId="{367175C7-53F2-4D92-8548-F2EBD3D2E507}" dt="2024-06-24T21:27:43.334" v="1614" actId="26606"/>
          <ac:picMkLst>
            <pc:docMk/>
            <pc:sldMk cId="0" sldId="276"/>
            <ac:picMk id="1045" creationId="{00000000-0000-0000-0000-000000000000}"/>
          </ac:picMkLst>
        </pc:picChg>
        <pc:picChg chg="add del mod">
          <ac:chgData name="Adam Jackson" userId="84fe191451ffcc2a" providerId="LiveId" clId="{367175C7-53F2-4D92-8548-F2EBD3D2E507}" dt="2024-06-24T21:50:46.423" v="1987" actId="21"/>
          <ac:picMkLst>
            <pc:docMk/>
            <pc:sldMk cId="0" sldId="276"/>
            <ac:picMk id="1047" creationId="{00000000-0000-0000-0000-000000000000}"/>
          </ac:picMkLst>
        </pc:picChg>
        <pc:picChg chg="del mod">
          <ac:chgData name="Adam Jackson" userId="84fe191451ffcc2a" providerId="LiveId" clId="{367175C7-53F2-4D92-8548-F2EBD3D2E507}" dt="2024-06-24T18:22:07.246" v="1277" actId="21"/>
          <ac:picMkLst>
            <pc:docMk/>
            <pc:sldMk cId="0" sldId="276"/>
            <ac:picMk id="1050" creationId="{00000000-0000-0000-0000-000000000000}"/>
          </ac:picMkLst>
        </pc:picChg>
      </pc:sldChg>
      <pc:sldChg chg="modSp del mod">
        <pc:chgData name="Adam Jackson" userId="84fe191451ffcc2a" providerId="LiveId" clId="{367175C7-53F2-4D92-8548-F2EBD3D2E507}" dt="2024-06-24T20:28:16.865" v="1588" actId="47"/>
        <pc:sldMkLst>
          <pc:docMk/>
          <pc:sldMk cId="0" sldId="278"/>
        </pc:sldMkLst>
        <pc:spChg chg="mod">
          <ac:chgData name="Adam Jackson" userId="84fe191451ffcc2a" providerId="LiveId" clId="{367175C7-53F2-4D92-8548-F2EBD3D2E507}" dt="2024-06-24T20:21:05.388" v="1494" actId="1076"/>
          <ac:spMkLst>
            <pc:docMk/>
            <pc:sldMk cId="0" sldId="278"/>
            <ac:spMk id="1065" creationId="{00000000-0000-0000-0000-000000000000}"/>
          </ac:spMkLst>
        </pc:spChg>
      </pc:sldChg>
      <pc:sldChg chg="addSp delSp modSp mod modNotesTx">
        <pc:chgData name="Adam Jackson" userId="84fe191451ffcc2a" providerId="LiveId" clId="{367175C7-53F2-4D92-8548-F2EBD3D2E507}" dt="2024-06-27T19:22:02.066" v="4400" actId="20577"/>
        <pc:sldMkLst>
          <pc:docMk/>
          <pc:sldMk cId="0" sldId="279"/>
        </pc:sldMkLst>
        <pc:spChg chg="del">
          <ac:chgData name="Adam Jackson" userId="84fe191451ffcc2a" providerId="LiveId" clId="{367175C7-53F2-4D92-8548-F2EBD3D2E507}" dt="2024-06-24T20:28:58.364" v="1589" actId="26606"/>
          <ac:spMkLst>
            <pc:docMk/>
            <pc:sldMk cId="0" sldId="279"/>
            <ac:spMk id="1290" creationId="{00000000-0000-0000-0000-000000000000}"/>
          </ac:spMkLst>
        </pc:spChg>
        <pc:spChg chg="mod">
          <ac:chgData name="Adam Jackson" userId="84fe191451ffcc2a" providerId="LiveId" clId="{367175C7-53F2-4D92-8548-F2EBD3D2E507}" dt="2024-06-24T20:29:07.879" v="1590" actId="207"/>
          <ac:spMkLst>
            <pc:docMk/>
            <pc:sldMk cId="0" sldId="279"/>
            <ac:spMk id="1292" creationId="{00000000-0000-0000-0000-000000000000}"/>
          </ac:spMkLst>
        </pc:spChg>
        <pc:spChg chg="mod">
          <ac:chgData name="Adam Jackson" userId="84fe191451ffcc2a" providerId="LiveId" clId="{367175C7-53F2-4D92-8548-F2EBD3D2E507}" dt="2024-06-24T20:29:07.879" v="1590" actId="207"/>
          <ac:spMkLst>
            <pc:docMk/>
            <pc:sldMk cId="0" sldId="279"/>
            <ac:spMk id="1293" creationId="{00000000-0000-0000-0000-000000000000}"/>
          </ac:spMkLst>
        </pc:spChg>
        <pc:grpChg chg="mod">
          <ac:chgData name="Adam Jackson" userId="84fe191451ffcc2a" providerId="LiveId" clId="{367175C7-53F2-4D92-8548-F2EBD3D2E507}" dt="2024-06-24T20:29:07.879" v="1590" actId="207"/>
          <ac:grpSpMkLst>
            <pc:docMk/>
            <pc:sldMk cId="0" sldId="279"/>
            <ac:grpSpMk id="1291" creationId="{00000000-0000-0000-0000-000000000000}"/>
          </ac:grpSpMkLst>
        </pc:grpChg>
        <pc:graphicFrameChg chg="add">
          <ac:chgData name="Adam Jackson" userId="84fe191451ffcc2a" providerId="LiveId" clId="{367175C7-53F2-4D92-8548-F2EBD3D2E507}" dt="2024-06-24T20:28:58.364" v="1589" actId="26606"/>
          <ac:graphicFrameMkLst>
            <pc:docMk/>
            <pc:sldMk cId="0" sldId="279"/>
            <ac:graphicFrameMk id="1295" creationId="{97088DA2-A9AF-2720-FB71-6545A51F1715}"/>
          </ac:graphicFrameMkLst>
        </pc:graphicFrameChg>
      </pc:sldChg>
      <pc:sldChg chg="addSp delSp modSp mod setBg modNotesTx">
        <pc:chgData name="Adam Jackson" userId="84fe191451ffcc2a" providerId="LiveId" clId="{367175C7-53F2-4D92-8548-F2EBD3D2E507}" dt="2024-06-27T20:10:04.522" v="5260" actId="5793"/>
        <pc:sldMkLst>
          <pc:docMk/>
          <pc:sldMk cId="0" sldId="280"/>
        </pc:sldMkLst>
        <pc:spChg chg="mod">
          <ac:chgData name="Adam Jackson" userId="84fe191451ffcc2a" providerId="LiveId" clId="{367175C7-53F2-4D92-8548-F2EBD3D2E507}" dt="2024-06-24T22:26:45.863" v="2276" actId="113"/>
          <ac:spMkLst>
            <pc:docMk/>
            <pc:sldMk cId="0" sldId="280"/>
            <ac:spMk id="1300" creationId="{00000000-0000-0000-0000-000000000000}"/>
          </ac:spMkLst>
        </pc:spChg>
        <pc:spChg chg="add del mod replId">
          <ac:chgData name="Adam Jackson" userId="84fe191451ffcc2a" providerId="LiveId" clId="{367175C7-53F2-4D92-8548-F2EBD3D2E507}" dt="2024-06-24T22:26:35.958" v="2274" actId="255"/>
          <ac:spMkLst>
            <pc:docMk/>
            <pc:sldMk cId="0" sldId="280"/>
            <ac:spMk id="1301" creationId="{00000000-0000-0000-0000-000000000000}"/>
          </ac:spMkLst>
        </pc:spChg>
        <pc:spChg chg="del mod">
          <ac:chgData name="Adam Jackson" userId="84fe191451ffcc2a" providerId="LiveId" clId="{367175C7-53F2-4D92-8548-F2EBD3D2E507}" dt="2024-06-24T22:26:03.771" v="2265" actId="478"/>
          <ac:spMkLst>
            <pc:docMk/>
            <pc:sldMk cId="0" sldId="280"/>
            <ac:spMk id="1303" creationId="{00000000-0000-0000-0000-000000000000}"/>
          </ac:spMkLst>
        </pc:spChg>
        <pc:spChg chg="del mod">
          <ac:chgData name="Adam Jackson" userId="84fe191451ffcc2a" providerId="LiveId" clId="{367175C7-53F2-4D92-8548-F2EBD3D2E507}" dt="2024-06-24T22:26:05.271" v="2266" actId="478"/>
          <ac:spMkLst>
            <pc:docMk/>
            <pc:sldMk cId="0" sldId="280"/>
            <ac:spMk id="1304" creationId="{00000000-0000-0000-0000-000000000000}"/>
          </ac:spMkLst>
        </pc:spChg>
        <pc:spChg chg="mod">
          <ac:chgData name="Adam Jackson" userId="84fe191451ffcc2a" providerId="LiveId" clId="{367175C7-53F2-4D92-8548-F2EBD3D2E507}" dt="2024-06-24T22:26:41.161" v="2275" actId="255"/>
          <ac:spMkLst>
            <pc:docMk/>
            <pc:sldMk cId="0" sldId="280"/>
            <ac:spMk id="1305" creationId="{00000000-0000-0000-0000-000000000000}"/>
          </ac:spMkLst>
        </pc:spChg>
        <pc:spChg chg="mod">
          <ac:chgData name="Adam Jackson" userId="84fe191451ffcc2a" providerId="LiveId" clId="{367175C7-53F2-4D92-8548-F2EBD3D2E507}" dt="2024-06-24T22:26:31.411" v="2273" actId="14100"/>
          <ac:spMkLst>
            <pc:docMk/>
            <pc:sldMk cId="0" sldId="280"/>
            <ac:spMk id="1307" creationId="{00000000-0000-0000-0000-000000000000}"/>
          </ac:spMkLst>
        </pc:spChg>
        <pc:spChg chg="del mod">
          <ac:chgData name="Adam Jackson" userId="84fe191451ffcc2a" providerId="LiveId" clId="{367175C7-53F2-4D92-8548-F2EBD3D2E507}" dt="2024-06-24T22:25:59.100" v="2263" actId="478"/>
          <ac:spMkLst>
            <pc:docMk/>
            <pc:sldMk cId="0" sldId="280"/>
            <ac:spMk id="1308" creationId="{00000000-0000-0000-0000-000000000000}"/>
          </ac:spMkLst>
        </pc:spChg>
        <pc:spChg chg="del mod">
          <ac:chgData name="Adam Jackson" userId="84fe191451ffcc2a" providerId="LiveId" clId="{367175C7-53F2-4D92-8548-F2EBD3D2E507}" dt="2024-06-24T22:26:01.756" v="2264" actId="478"/>
          <ac:spMkLst>
            <pc:docMk/>
            <pc:sldMk cId="0" sldId="280"/>
            <ac:spMk id="1309" creationId="{00000000-0000-0000-0000-000000000000}"/>
          </ac:spMkLst>
        </pc:spChg>
        <pc:spChg chg="mod">
          <ac:chgData name="Adam Jackson" userId="84fe191451ffcc2a" providerId="LiveId" clId="{367175C7-53F2-4D92-8548-F2EBD3D2E507}" dt="2024-06-24T22:26:10.490" v="2267" actId="14100"/>
          <ac:spMkLst>
            <pc:docMk/>
            <pc:sldMk cId="0" sldId="280"/>
            <ac:spMk id="1310" creationId="{00000000-0000-0000-0000-000000000000}"/>
          </ac:spMkLst>
        </pc:spChg>
        <pc:spChg chg="add del">
          <ac:chgData name="Adam Jackson" userId="84fe191451ffcc2a" providerId="LiveId" clId="{367175C7-53F2-4D92-8548-F2EBD3D2E507}" dt="2024-06-24T21:25:20.323" v="1594" actId="26606"/>
          <ac:spMkLst>
            <pc:docMk/>
            <pc:sldMk cId="0" sldId="280"/>
            <ac:spMk id="1315" creationId="{CED4ADB3-C6E5-44F4-960B-D8CDEC8E8A29}"/>
          </ac:spMkLst>
        </pc:spChg>
        <pc:spChg chg="add del">
          <ac:chgData name="Adam Jackson" userId="84fe191451ffcc2a" providerId="LiveId" clId="{367175C7-53F2-4D92-8548-F2EBD3D2E507}" dt="2024-06-24T21:25:20.323" v="1594" actId="26606"/>
          <ac:spMkLst>
            <pc:docMk/>
            <pc:sldMk cId="0" sldId="280"/>
            <ac:spMk id="1321" creationId="{E46B98A5-2874-4160-A801-37F774304EC1}"/>
          </ac:spMkLst>
        </pc:spChg>
        <pc:grpChg chg="add del">
          <ac:chgData name="Adam Jackson" userId="84fe191451ffcc2a" providerId="LiveId" clId="{367175C7-53F2-4D92-8548-F2EBD3D2E507}" dt="2024-06-24T21:25:20.323" v="1594" actId="26606"/>
          <ac:grpSpMkLst>
            <pc:docMk/>
            <pc:sldMk cId="0" sldId="280"/>
            <ac:grpSpMk id="1317" creationId="{D2A542E6-1924-4FE2-89D1-3CB19468C1F6}"/>
          </ac:grpSpMkLst>
        </pc:grpChg>
        <pc:grpChg chg="add del">
          <ac:chgData name="Adam Jackson" userId="84fe191451ffcc2a" providerId="LiveId" clId="{367175C7-53F2-4D92-8548-F2EBD3D2E507}" dt="2024-06-24T21:25:20.323" v="1594" actId="26606"/>
          <ac:grpSpMkLst>
            <pc:docMk/>
            <pc:sldMk cId="0" sldId="280"/>
            <ac:grpSpMk id="1323" creationId="{21DDE79B-A5E7-4416-9FDF-A11E385102C9}"/>
          </ac:grpSpMkLst>
        </pc:grpChg>
        <pc:picChg chg="del">
          <ac:chgData name="Adam Jackson" userId="84fe191451ffcc2a" providerId="LiveId" clId="{367175C7-53F2-4D92-8548-F2EBD3D2E507}" dt="2024-06-24T20:30:33.314" v="1591" actId="21"/>
          <ac:picMkLst>
            <pc:docMk/>
            <pc:sldMk cId="0" sldId="280"/>
            <ac:picMk id="1311" creationId="{00000000-0000-0000-0000-000000000000}"/>
          </ac:picMkLst>
        </pc:picChg>
      </pc:sldChg>
      <pc:sldChg chg="modSp del mod ord">
        <pc:chgData name="Adam Jackson" userId="84fe191451ffcc2a" providerId="LiveId" clId="{367175C7-53F2-4D92-8548-F2EBD3D2E507}" dt="2024-06-24T21:52:03.059" v="1995" actId="47"/>
        <pc:sldMkLst>
          <pc:docMk/>
          <pc:sldMk cId="4213146662" sldId="357"/>
        </pc:sldMkLst>
        <pc:spChg chg="mod">
          <ac:chgData name="Adam Jackson" userId="84fe191451ffcc2a" providerId="LiveId" clId="{367175C7-53F2-4D92-8548-F2EBD3D2E507}" dt="2024-06-24T21:27:00.820" v="1605" actId="20577"/>
          <ac:spMkLst>
            <pc:docMk/>
            <pc:sldMk cId="4213146662" sldId="357"/>
            <ac:spMk id="3" creationId="{7D026839-214B-405B-879C-11177EE71327}"/>
          </ac:spMkLst>
        </pc:spChg>
        <pc:spChg chg="mod">
          <ac:chgData name="Adam Jackson" userId="84fe191451ffcc2a" providerId="LiveId" clId="{367175C7-53F2-4D92-8548-F2EBD3D2E507}" dt="2024-06-24T18:05:17.212" v="1151"/>
          <ac:spMkLst>
            <pc:docMk/>
            <pc:sldMk cId="4213146662" sldId="357"/>
            <ac:spMk id="4" creationId="{3AC563FE-790A-4B95-A57E-4B161C48DF8C}"/>
          </ac:spMkLst>
        </pc:spChg>
      </pc:sldChg>
      <pc:sldChg chg="modSp">
        <pc:chgData name="Adam Jackson" userId="84fe191451ffcc2a" providerId="LiveId" clId="{367175C7-53F2-4D92-8548-F2EBD3D2E507}" dt="2024-06-21T13:45:56.301" v="197" actId="20577"/>
        <pc:sldMkLst>
          <pc:docMk/>
          <pc:sldMk cId="554985256" sldId="558"/>
        </pc:sldMkLst>
        <pc:graphicFrameChg chg="mod">
          <ac:chgData name="Adam Jackson" userId="84fe191451ffcc2a" providerId="LiveId" clId="{367175C7-53F2-4D92-8548-F2EBD3D2E507}" dt="2024-06-21T13:45:56.301" v="197" actId="20577"/>
          <ac:graphicFrameMkLst>
            <pc:docMk/>
            <pc:sldMk cId="554985256" sldId="558"/>
            <ac:graphicFrameMk id="30" creationId="{46DF4994-CEF3-4896-B0BE-66DB78ACCB0F}"/>
          </ac:graphicFrameMkLst>
        </pc:graphicFrameChg>
      </pc:sldChg>
      <pc:sldChg chg="addSp modSp mod">
        <pc:chgData name="Adam Jackson" userId="84fe191451ffcc2a" providerId="LiveId" clId="{367175C7-53F2-4D92-8548-F2EBD3D2E507}" dt="2024-06-27T18:14:12.848" v="3378"/>
        <pc:sldMkLst>
          <pc:docMk/>
          <pc:sldMk cId="971531714" sldId="583"/>
        </pc:sldMkLst>
        <pc:spChg chg="mod">
          <ac:chgData name="Adam Jackson" userId="84fe191451ffcc2a" providerId="LiveId" clId="{367175C7-53F2-4D92-8548-F2EBD3D2E507}" dt="2024-06-21T13:48:05.777" v="257" actId="20577"/>
          <ac:spMkLst>
            <pc:docMk/>
            <pc:sldMk cId="971531714" sldId="583"/>
            <ac:spMk id="2" creationId="{2ECE3FFC-FCB5-C98E-CB45-36A3F29A3A5C}"/>
          </ac:spMkLst>
        </pc:spChg>
        <pc:spChg chg="mod">
          <ac:chgData name="Adam Jackson" userId="84fe191451ffcc2a" providerId="LiveId" clId="{367175C7-53F2-4D92-8548-F2EBD3D2E507}" dt="2024-06-27T18:11:39.004" v="3209" actId="1076"/>
          <ac:spMkLst>
            <pc:docMk/>
            <pc:sldMk cId="971531714" sldId="583"/>
            <ac:spMk id="4" creationId="{A9E3F51B-3011-7458-178F-E04BD207DFEC}"/>
          </ac:spMkLst>
        </pc:spChg>
        <pc:picChg chg="add mod modCrop">
          <ac:chgData name="Adam Jackson" userId="84fe191451ffcc2a" providerId="LiveId" clId="{367175C7-53F2-4D92-8548-F2EBD3D2E507}" dt="2024-06-27T18:14:12.848" v="3378"/>
          <ac:picMkLst>
            <pc:docMk/>
            <pc:sldMk cId="971531714" sldId="583"/>
            <ac:picMk id="6" creationId="{67A1C0E5-E04E-1BBD-D584-3B92A83BB6DA}"/>
          </ac:picMkLst>
        </pc:picChg>
        <pc:picChg chg="mod">
          <ac:chgData name="Adam Jackson" userId="84fe191451ffcc2a" providerId="LiveId" clId="{367175C7-53F2-4D92-8548-F2EBD3D2E507}" dt="2024-06-27T18:10:58.302" v="3203" actId="14100"/>
          <ac:picMkLst>
            <pc:docMk/>
            <pc:sldMk cId="971531714" sldId="583"/>
            <ac:picMk id="8" creationId="{D2C6C7E1-9D3E-D361-D368-ED87C83AAF85}"/>
          </ac:picMkLst>
        </pc:picChg>
      </pc:sldChg>
      <pc:sldChg chg="del">
        <pc:chgData name="Adam Jackson" userId="84fe191451ffcc2a" providerId="LiveId" clId="{367175C7-53F2-4D92-8548-F2EBD3D2E507}" dt="2024-06-21T13:50:41.903" v="258" actId="2696"/>
        <pc:sldMkLst>
          <pc:docMk/>
          <pc:sldMk cId="775580379" sldId="584"/>
        </pc:sldMkLst>
      </pc:sldChg>
      <pc:sldChg chg="addSp delSp modSp mod modNotesTx">
        <pc:chgData name="Adam Jackson" userId="84fe191451ffcc2a" providerId="LiveId" clId="{367175C7-53F2-4D92-8548-F2EBD3D2E507}" dt="2024-06-27T19:59:34.906" v="5025" actId="21"/>
        <pc:sldMkLst>
          <pc:docMk/>
          <pc:sldMk cId="2149412134" sldId="587"/>
        </pc:sldMkLst>
        <pc:spChg chg="del">
          <ac:chgData name="Adam Jackson" userId="84fe191451ffcc2a" providerId="LiveId" clId="{367175C7-53F2-4D92-8548-F2EBD3D2E507}" dt="2024-06-27T19:59:34.906" v="5025" actId="21"/>
          <ac:spMkLst>
            <pc:docMk/>
            <pc:sldMk cId="2149412134" sldId="587"/>
            <ac:spMk id="3" creationId="{863D6546-C932-968A-43BC-FEFD67865AB4}"/>
          </ac:spMkLst>
        </pc:spChg>
        <pc:picChg chg="add mod ord modCrop">
          <ac:chgData name="Adam Jackson" userId="84fe191451ffcc2a" providerId="LiveId" clId="{367175C7-53F2-4D92-8548-F2EBD3D2E507}" dt="2024-06-27T18:17:14.445" v="3563" actId="1076"/>
          <ac:picMkLst>
            <pc:docMk/>
            <pc:sldMk cId="2149412134" sldId="587"/>
            <ac:picMk id="5" creationId="{86054D93-E7A3-4EFE-31DF-32243275E143}"/>
          </ac:picMkLst>
        </pc:picChg>
        <pc:picChg chg="mod">
          <ac:chgData name="Adam Jackson" userId="84fe191451ffcc2a" providerId="LiveId" clId="{367175C7-53F2-4D92-8548-F2EBD3D2E507}" dt="2024-06-27T18:14:22.394" v="3380" actId="1076"/>
          <ac:picMkLst>
            <pc:docMk/>
            <pc:sldMk cId="2149412134" sldId="587"/>
            <ac:picMk id="11" creationId="{5039CF8D-A90E-D9F6-AE0A-19EF11467CF6}"/>
          </ac:picMkLst>
        </pc:picChg>
        <pc:picChg chg="mod">
          <ac:chgData name="Adam Jackson" userId="84fe191451ffcc2a" providerId="LiveId" clId="{367175C7-53F2-4D92-8548-F2EBD3D2E507}" dt="2024-06-27T18:17:21.569" v="3564" actId="1076"/>
          <ac:picMkLst>
            <pc:docMk/>
            <pc:sldMk cId="2149412134" sldId="587"/>
            <ac:picMk id="1026" creationId="{BC92C2CB-3A8B-1AC7-C995-C181FEBDB87A}"/>
          </ac:picMkLst>
        </pc:picChg>
      </pc:sldChg>
      <pc:sldChg chg="addSp modSp mod modNotesTx">
        <pc:chgData name="Adam Jackson" userId="84fe191451ffcc2a" providerId="LiveId" clId="{367175C7-53F2-4D92-8548-F2EBD3D2E507}" dt="2024-06-27T19:57:33.968" v="5010" actId="14100"/>
        <pc:sldMkLst>
          <pc:docMk/>
          <pc:sldMk cId="4101988902" sldId="588"/>
        </pc:sldMkLst>
        <pc:spChg chg="mod">
          <ac:chgData name="Adam Jackson" userId="84fe191451ffcc2a" providerId="LiveId" clId="{367175C7-53F2-4D92-8548-F2EBD3D2E507}" dt="2024-06-27T19:57:28.279" v="5008" actId="1076"/>
          <ac:spMkLst>
            <pc:docMk/>
            <pc:sldMk cId="4101988902" sldId="588"/>
            <ac:spMk id="8" creationId="{8CDA7886-AC72-2EB8-F70E-D2716E8F7959}"/>
          </ac:spMkLst>
        </pc:spChg>
        <pc:spChg chg="mod ord">
          <ac:chgData name="Adam Jackson" userId="84fe191451ffcc2a" providerId="LiveId" clId="{367175C7-53F2-4D92-8548-F2EBD3D2E507}" dt="2024-06-27T18:46:07.408" v="3773" actId="166"/>
          <ac:spMkLst>
            <pc:docMk/>
            <pc:sldMk cId="4101988902" sldId="588"/>
            <ac:spMk id="11" creationId="{9273F293-8A23-B904-517F-95D52B72E17C}"/>
          </ac:spMkLst>
        </pc:spChg>
        <pc:picChg chg="add mod modCrop">
          <ac:chgData name="Adam Jackson" userId="84fe191451ffcc2a" providerId="LiveId" clId="{367175C7-53F2-4D92-8548-F2EBD3D2E507}" dt="2024-06-27T18:46:22.031" v="3777" actId="14100"/>
          <ac:picMkLst>
            <pc:docMk/>
            <pc:sldMk cId="4101988902" sldId="588"/>
            <ac:picMk id="5" creationId="{F90AAD52-B201-A6BA-F9F8-7D5ED67B3B33}"/>
          </ac:picMkLst>
        </pc:picChg>
        <pc:picChg chg="mod">
          <ac:chgData name="Adam Jackson" userId="84fe191451ffcc2a" providerId="LiveId" clId="{367175C7-53F2-4D92-8548-F2EBD3D2E507}" dt="2024-06-27T18:46:18.641" v="3776" actId="14100"/>
          <ac:picMkLst>
            <pc:docMk/>
            <pc:sldMk cId="4101988902" sldId="588"/>
            <ac:picMk id="6" creationId="{EC950C64-EC2E-0F5B-5E8D-3150E8C78CDC}"/>
          </ac:picMkLst>
        </pc:picChg>
        <pc:picChg chg="add mod modCrop">
          <ac:chgData name="Adam Jackson" userId="84fe191451ffcc2a" providerId="LiveId" clId="{367175C7-53F2-4D92-8548-F2EBD3D2E507}" dt="2024-06-27T19:57:33.968" v="5010" actId="14100"/>
          <ac:picMkLst>
            <pc:docMk/>
            <pc:sldMk cId="4101988902" sldId="588"/>
            <ac:picMk id="7" creationId="{80275AAF-ECC7-B582-9987-3A6A255DDAAC}"/>
          </ac:picMkLst>
        </pc:picChg>
        <pc:picChg chg="mod">
          <ac:chgData name="Adam Jackson" userId="84fe191451ffcc2a" providerId="LiveId" clId="{367175C7-53F2-4D92-8548-F2EBD3D2E507}" dt="2024-06-27T19:57:31.294" v="5009" actId="1076"/>
          <ac:picMkLst>
            <pc:docMk/>
            <pc:sldMk cId="4101988902" sldId="588"/>
            <ac:picMk id="10" creationId="{75DC17F6-A599-974A-00A4-1C607A304A3E}"/>
          </ac:picMkLst>
        </pc:picChg>
      </pc:sldChg>
      <pc:sldChg chg="modSp mod ord">
        <pc:chgData name="Adam Jackson" userId="84fe191451ffcc2a" providerId="LiveId" clId="{367175C7-53F2-4D92-8548-F2EBD3D2E507}" dt="2024-06-27T19:21:24.775" v="4399" actId="20577"/>
        <pc:sldMkLst>
          <pc:docMk/>
          <pc:sldMk cId="3594799487" sldId="589"/>
        </pc:sldMkLst>
        <pc:spChg chg="mod">
          <ac:chgData name="Adam Jackson" userId="84fe191451ffcc2a" providerId="LiveId" clId="{367175C7-53F2-4D92-8548-F2EBD3D2E507}" dt="2024-06-27T19:21:24.775" v="4399" actId="20577"/>
          <ac:spMkLst>
            <pc:docMk/>
            <pc:sldMk cId="3594799487" sldId="589"/>
            <ac:spMk id="2" creationId="{5F1E83F1-55DD-F0C3-8679-3EDA91BF34CB}"/>
          </ac:spMkLst>
        </pc:spChg>
        <pc:spChg chg="mod">
          <ac:chgData name="Adam Jackson" userId="84fe191451ffcc2a" providerId="LiveId" clId="{367175C7-53F2-4D92-8548-F2EBD3D2E507}" dt="2024-06-24T18:05:17.212" v="1151"/>
          <ac:spMkLst>
            <pc:docMk/>
            <pc:sldMk cId="3594799487" sldId="589"/>
            <ac:spMk id="3" creationId="{93AC3201-F421-1312-49E8-F48C0BA587C2}"/>
          </ac:spMkLst>
        </pc:spChg>
        <pc:graphicFrameChg chg="modGraphic">
          <ac:chgData name="Adam Jackson" userId="84fe191451ffcc2a" providerId="LiveId" clId="{367175C7-53F2-4D92-8548-F2EBD3D2E507}" dt="2024-06-23T19:09:10.176" v="651" actId="20577"/>
          <ac:graphicFrameMkLst>
            <pc:docMk/>
            <pc:sldMk cId="3594799487" sldId="589"/>
            <ac:graphicFrameMk id="8" creationId="{3C3A154B-CDFD-3CF8-F787-094027DA1392}"/>
          </ac:graphicFrameMkLst>
        </pc:graphicFrameChg>
      </pc:sldChg>
      <pc:sldChg chg="addSp modSp del mod">
        <pc:chgData name="Adam Jackson" userId="84fe191451ffcc2a" providerId="LiveId" clId="{367175C7-53F2-4D92-8548-F2EBD3D2E507}" dt="2024-06-27T18:27:59.858" v="3660" actId="47"/>
        <pc:sldMkLst>
          <pc:docMk/>
          <pc:sldMk cId="2550377674" sldId="590"/>
        </pc:sldMkLst>
        <pc:spChg chg="add mod">
          <ac:chgData name="Adam Jackson" userId="84fe191451ffcc2a" providerId="LiveId" clId="{367175C7-53F2-4D92-8548-F2EBD3D2E507}" dt="2024-06-21T14:11:06.408" v="414" actId="1076"/>
          <ac:spMkLst>
            <pc:docMk/>
            <pc:sldMk cId="2550377674" sldId="590"/>
            <ac:spMk id="6" creationId="{0674D66E-A3C8-A69E-FCE8-734378E814B2}"/>
          </ac:spMkLst>
        </pc:spChg>
        <pc:spChg chg="mod">
          <ac:chgData name="Adam Jackson" userId="84fe191451ffcc2a" providerId="LiveId" clId="{367175C7-53F2-4D92-8548-F2EBD3D2E507}" dt="2024-06-21T14:09:18.037" v="390" actId="1076"/>
          <ac:spMkLst>
            <pc:docMk/>
            <pc:sldMk cId="2550377674" sldId="590"/>
            <ac:spMk id="10" creationId="{26C89A71-FDF9-07DA-2809-EC82F5202DB0}"/>
          </ac:spMkLst>
        </pc:spChg>
        <pc:spChg chg="mod">
          <ac:chgData name="Adam Jackson" userId="84fe191451ffcc2a" providerId="LiveId" clId="{367175C7-53F2-4D92-8548-F2EBD3D2E507}" dt="2024-06-21T14:09:20.459" v="391" actId="1076"/>
          <ac:spMkLst>
            <pc:docMk/>
            <pc:sldMk cId="2550377674" sldId="590"/>
            <ac:spMk id="11" creationId="{4FCF41D4-248F-7655-8042-F29E83E0F91D}"/>
          </ac:spMkLst>
        </pc:spChg>
        <pc:spChg chg="mod">
          <ac:chgData name="Adam Jackson" userId="84fe191451ffcc2a" providerId="LiveId" clId="{367175C7-53F2-4D92-8548-F2EBD3D2E507}" dt="2024-06-21T14:11:08.721" v="415" actId="1076"/>
          <ac:spMkLst>
            <pc:docMk/>
            <pc:sldMk cId="2550377674" sldId="590"/>
            <ac:spMk id="12" creationId="{E382CEAC-F299-8754-EF78-70866A576D4B}"/>
          </ac:spMkLst>
        </pc:spChg>
        <pc:spChg chg="mod">
          <ac:chgData name="Adam Jackson" userId="84fe191451ffcc2a" providerId="LiveId" clId="{367175C7-53F2-4D92-8548-F2EBD3D2E507}" dt="2024-06-21T13:58:51.510" v="355" actId="1076"/>
          <ac:spMkLst>
            <pc:docMk/>
            <pc:sldMk cId="2550377674" sldId="590"/>
            <ac:spMk id="14" creationId="{66596C7A-393C-A7E8-4779-A9AB8AAEE044}"/>
          </ac:spMkLst>
        </pc:spChg>
        <pc:picChg chg="add mod modCrop">
          <ac:chgData name="Adam Jackson" userId="84fe191451ffcc2a" providerId="LiveId" clId="{367175C7-53F2-4D92-8548-F2EBD3D2E507}" dt="2024-06-21T14:10:56.424" v="411" actId="1076"/>
          <ac:picMkLst>
            <pc:docMk/>
            <pc:sldMk cId="2550377674" sldId="590"/>
            <ac:picMk id="5" creationId="{8E900FC5-F77C-A587-3ADF-46D002945081}"/>
          </ac:picMkLst>
        </pc:picChg>
        <pc:picChg chg="mod">
          <ac:chgData name="Adam Jackson" userId="84fe191451ffcc2a" providerId="LiveId" clId="{367175C7-53F2-4D92-8548-F2EBD3D2E507}" dt="2024-06-21T14:11:01.315" v="413" actId="14100"/>
          <ac:picMkLst>
            <pc:docMk/>
            <pc:sldMk cId="2550377674" sldId="590"/>
            <ac:picMk id="9" creationId="{1444B24C-2A70-1677-55B3-4DFFB5CC70A5}"/>
          </ac:picMkLst>
        </pc:picChg>
      </pc:sldChg>
      <pc:sldChg chg="addSp modSp del mod">
        <pc:chgData name="Adam Jackson" userId="84fe191451ffcc2a" providerId="LiveId" clId="{367175C7-53F2-4D92-8548-F2EBD3D2E507}" dt="2024-06-27T18:28:04.092" v="3661" actId="47"/>
        <pc:sldMkLst>
          <pc:docMk/>
          <pc:sldMk cId="2247300026" sldId="591"/>
        </pc:sldMkLst>
        <pc:spChg chg="mod">
          <ac:chgData name="Adam Jackson" userId="84fe191451ffcc2a" providerId="LiveId" clId="{367175C7-53F2-4D92-8548-F2EBD3D2E507}" dt="2024-06-24T18:04:53.276" v="1148"/>
          <ac:spMkLst>
            <pc:docMk/>
            <pc:sldMk cId="2247300026" sldId="591"/>
            <ac:spMk id="2" creationId="{F1BF5AAE-2B80-B49D-3457-149E65D1CF1D}"/>
          </ac:spMkLst>
        </pc:spChg>
        <pc:spChg chg="mod">
          <ac:chgData name="Adam Jackson" userId="84fe191451ffcc2a" providerId="LiveId" clId="{367175C7-53F2-4D92-8548-F2EBD3D2E507}" dt="2024-06-24T18:05:17.212" v="1151"/>
          <ac:spMkLst>
            <pc:docMk/>
            <pc:sldMk cId="2247300026" sldId="591"/>
            <ac:spMk id="3" creationId="{D976AD5D-F86A-9A7E-883F-9B6E56751452}"/>
          </ac:spMkLst>
        </pc:spChg>
        <pc:picChg chg="add mod modCrop">
          <ac:chgData name="Adam Jackson" userId="84fe191451ffcc2a" providerId="LiveId" clId="{367175C7-53F2-4D92-8548-F2EBD3D2E507}" dt="2024-06-21T14:06:57.109" v="375" actId="14100"/>
          <ac:picMkLst>
            <pc:docMk/>
            <pc:sldMk cId="2247300026" sldId="591"/>
            <ac:picMk id="5" creationId="{4F368D20-D94A-19DE-FD6C-EF7E545542BC}"/>
          </ac:picMkLst>
        </pc:picChg>
        <pc:picChg chg="mod">
          <ac:chgData name="Adam Jackson" userId="84fe191451ffcc2a" providerId="LiveId" clId="{367175C7-53F2-4D92-8548-F2EBD3D2E507}" dt="2024-06-21T14:06:32.609" v="370" actId="1076"/>
          <ac:picMkLst>
            <pc:docMk/>
            <pc:sldMk cId="2247300026" sldId="591"/>
            <ac:picMk id="11" creationId="{3DE43E6C-9FA5-42B7-E5E5-A11BBC71C58E}"/>
          </ac:picMkLst>
        </pc:picChg>
      </pc:sldChg>
      <pc:sldChg chg="addSp delSp modSp del mod">
        <pc:chgData name="Adam Jackson" userId="84fe191451ffcc2a" providerId="LiveId" clId="{367175C7-53F2-4D92-8548-F2EBD3D2E507}" dt="2024-06-27T18:29:03.905" v="3673" actId="47"/>
        <pc:sldMkLst>
          <pc:docMk/>
          <pc:sldMk cId="902389744" sldId="592"/>
        </pc:sldMkLst>
        <pc:spChg chg="mod">
          <ac:chgData name="Adam Jackson" userId="84fe191451ffcc2a" providerId="LiveId" clId="{367175C7-53F2-4D92-8548-F2EBD3D2E507}" dt="2024-06-24T18:04:53.276" v="1148"/>
          <ac:spMkLst>
            <pc:docMk/>
            <pc:sldMk cId="902389744" sldId="592"/>
            <ac:spMk id="2" creationId="{F1BF5AAE-2B80-B49D-3457-149E65D1CF1D}"/>
          </ac:spMkLst>
        </pc:spChg>
        <pc:spChg chg="mod">
          <ac:chgData name="Adam Jackson" userId="84fe191451ffcc2a" providerId="LiveId" clId="{367175C7-53F2-4D92-8548-F2EBD3D2E507}" dt="2024-06-24T18:05:17.212" v="1151"/>
          <ac:spMkLst>
            <pc:docMk/>
            <pc:sldMk cId="902389744" sldId="592"/>
            <ac:spMk id="3" creationId="{D976AD5D-F86A-9A7E-883F-9B6E56751452}"/>
          </ac:spMkLst>
        </pc:spChg>
        <pc:picChg chg="add del mod">
          <ac:chgData name="Adam Jackson" userId="84fe191451ffcc2a" providerId="LiveId" clId="{367175C7-53F2-4D92-8548-F2EBD3D2E507}" dt="2024-06-21T14:05:34.761" v="361" actId="1076"/>
          <ac:picMkLst>
            <pc:docMk/>
            <pc:sldMk cId="902389744" sldId="592"/>
            <ac:picMk id="4" creationId="{8F742A11-FF13-F66A-E268-8F9F6AB3B7DF}"/>
          </ac:picMkLst>
        </pc:picChg>
        <pc:picChg chg="add mod modCrop">
          <ac:chgData name="Adam Jackson" userId="84fe191451ffcc2a" providerId="LiveId" clId="{367175C7-53F2-4D92-8548-F2EBD3D2E507}" dt="2024-06-21T14:06:10.338" v="367" actId="14100"/>
          <ac:picMkLst>
            <pc:docMk/>
            <pc:sldMk cId="902389744" sldId="592"/>
            <ac:picMk id="8" creationId="{49239B13-A624-1BA7-2DF2-D3F4D9829656}"/>
          </ac:picMkLst>
        </pc:picChg>
      </pc:sldChg>
      <pc:sldChg chg="modSp mod modNotesTx">
        <pc:chgData name="Adam Jackson" userId="84fe191451ffcc2a" providerId="LiveId" clId="{367175C7-53F2-4D92-8548-F2EBD3D2E507}" dt="2024-06-27T20:43:17.389" v="5461" actId="14734"/>
        <pc:sldMkLst>
          <pc:docMk/>
          <pc:sldMk cId="4203840041" sldId="593"/>
        </pc:sldMkLst>
        <pc:spChg chg="mod">
          <ac:chgData name="Adam Jackson" userId="84fe191451ffcc2a" providerId="LiveId" clId="{367175C7-53F2-4D92-8548-F2EBD3D2E507}" dt="2024-06-24T18:05:17.212" v="1151"/>
          <ac:spMkLst>
            <pc:docMk/>
            <pc:sldMk cId="4203840041" sldId="593"/>
            <ac:spMk id="3" creationId="{E017D517-711B-590D-B08C-628ACAA38258}"/>
          </ac:spMkLst>
        </pc:spChg>
        <pc:spChg chg="mod">
          <ac:chgData name="Adam Jackson" userId="84fe191451ffcc2a" providerId="LiveId" clId="{367175C7-53F2-4D92-8548-F2EBD3D2E507}" dt="2024-06-27T18:38:47.901" v="3707" actId="1076"/>
          <ac:spMkLst>
            <pc:docMk/>
            <pc:sldMk cId="4203840041" sldId="593"/>
            <ac:spMk id="5" creationId="{084FD8E9-FAC0-C90C-30D3-41B3742B84D5}"/>
          </ac:spMkLst>
        </pc:spChg>
        <pc:graphicFrameChg chg="mod modGraphic">
          <ac:chgData name="Adam Jackson" userId="84fe191451ffcc2a" providerId="LiveId" clId="{367175C7-53F2-4D92-8548-F2EBD3D2E507}" dt="2024-06-27T20:43:17.389" v="5461" actId="14734"/>
          <ac:graphicFrameMkLst>
            <pc:docMk/>
            <pc:sldMk cId="4203840041" sldId="593"/>
            <ac:graphicFrameMk id="4" creationId="{33FCB9A7-CA0A-3123-03D0-8666ECC390E6}"/>
          </ac:graphicFrameMkLst>
        </pc:graphicFrameChg>
      </pc:sldChg>
      <pc:sldChg chg="addSp modSp mod modNotesTx">
        <pc:chgData name="Adam Jackson" userId="84fe191451ffcc2a" providerId="LiveId" clId="{367175C7-53F2-4D92-8548-F2EBD3D2E507}" dt="2024-06-27T19:56:55.307" v="5006" actId="20577"/>
        <pc:sldMkLst>
          <pc:docMk/>
          <pc:sldMk cId="731644616" sldId="594"/>
        </pc:sldMkLst>
        <pc:spChg chg="mod">
          <ac:chgData name="Adam Jackson" userId="84fe191451ffcc2a" providerId="LiveId" clId="{367175C7-53F2-4D92-8548-F2EBD3D2E507}" dt="2024-06-27T18:39:55.321" v="3713" actId="27636"/>
          <ac:spMkLst>
            <pc:docMk/>
            <pc:sldMk cId="731644616" sldId="594"/>
            <ac:spMk id="2" creationId="{E481705D-4B4A-8451-FA78-76A354C8ECC3}"/>
          </ac:spMkLst>
        </pc:spChg>
        <pc:spChg chg="add mod">
          <ac:chgData name="Adam Jackson" userId="84fe191451ffcc2a" providerId="LiveId" clId="{367175C7-53F2-4D92-8548-F2EBD3D2E507}" dt="2024-06-27T18:40:56.722" v="3760" actId="1076"/>
          <ac:spMkLst>
            <pc:docMk/>
            <pc:sldMk cId="731644616" sldId="594"/>
            <ac:spMk id="4" creationId="{4366EC71-91D5-9C6D-D8AD-3476FDEB5EED}"/>
          </ac:spMkLst>
        </pc:spChg>
      </pc:sldChg>
      <pc:sldChg chg="delSp modSp del mod">
        <pc:chgData name="Adam Jackson" userId="84fe191451ffcc2a" providerId="LiveId" clId="{367175C7-53F2-4D92-8548-F2EBD3D2E507}" dt="2024-06-24T22:14:04.411" v="2151" actId="47"/>
        <pc:sldMkLst>
          <pc:docMk/>
          <pc:sldMk cId="3805123060" sldId="595"/>
        </pc:sldMkLst>
        <pc:spChg chg="mod">
          <ac:chgData name="Adam Jackson" userId="84fe191451ffcc2a" providerId="LiveId" clId="{367175C7-53F2-4D92-8548-F2EBD3D2E507}" dt="2024-06-24T21:55:48.258" v="1999" actId="6549"/>
          <ac:spMkLst>
            <pc:docMk/>
            <pc:sldMk cId="3805123060" sldId="595"/>
            <ac:spMk id="3" creationId="{7D026839-214B-405B-879C-11177EE71327}"/>
          </ac:spMkLst>
        </pc:spChg>
        <pc:spChg chg="mod">
          <ac:chgData name="Adam Jackson" userId="84fe191451ffcc2a" providerId="LiveId" clId="{367175C7-53F2-4D92-8548-F2EBD3D2E507}" dt="2024-06-24T18:05:17.212" v="1151"/>
          <ac:spMkLst>
            <pc:docMk/>
            <pc:sldMk cId="3805123060" sldId="595"/>
            <ac:spMk id="4" creationId="{3AC563FE-790A-4B95-A57E-4B161C48DF8C}"/>
          </ac:spMkLst>
        </pc:spChg>
        <pc:spChg chg="mod">
          <ac:chgData name="Adam Jackson" userId="84fe191451ffcc2a" providerId="LiveId" clId="{367175C7-53F2-4D92-8548-F2EBD3D2E507}" dt="2024-06-24T21:55:55.586" v="2008" actId="20577"/>
          <ac:spMkLst>
            <pc:docMk/>
            <pc:sldMk cId="3805123060" sldId="595"/>
            <ac:spMk id="8" creationId="{6A0096EB-8F2E-3FE6-C71E-87E2A9615575}"/>
          </ac:spMkLst>
        </pc:spChg>
        <pc:spChg chg="del">
          <ac:chgData name="Adam Jackson" userId="84fe191451ffcc2a" providerId="LiveId" clId="{367175C7-53F2-4D92-8548-F2EBD3D2E507}" dt="2024-06-24T21:56:03.477" v="2010" actId="478"/>
          <ac:spMkLst>
            <pc:docMk/>
            <pc:sldMk cId="3805123060" sldId="595"/>
            <ac:spMk id="11" creationId="{AC422C58-F0AA-46B6-92D7-D503BC7663BE}"/>
          </ac:spMkLst>
        </pc:spChg>
        <pc:picChg chg="del">
          <ac:chgData name="Adam Jackson" userId="84fe191451ffcc2a" providerId="LiveId" clId="{367175C7-53F2-4D92-8548-F2EBD3D2E507}" dt="2024-06-24T21:55:49.243" v="2000" actId="478"/>
          <ac:picMkLst>
            <pc:docMk/>
            <pc:sldMk cId="3805123060" sldId="595"/>
            <ac:picMk id="13" creationId="{698B03C3-FAC8-202D-1C93-F3C66C064D62}"/>
          </ac:picMkLst>
        </pc:picChg>
        <pc:picChg chg="mod">
          <ac:chgData name="Adam Jackson" userId="84fe191451ffcc2a" providerId="LiveId" clId="{367175C7-53F2-4D92-8548-F2EBD3D2E507}" dt="2024-06-24T21:56:02.008" v="2009" actId="1076"/>
          <ac:picMkLst>
            <pc:docMk/>
            <pc:sldMk cId="3805123060" sldId="595"/>
            <ac:picMk id="16" creationId="{9E516252-9955-AB37-6F52-416720FA8C18}"/>
          </ac:picMkLst>
        </pc:picChg>
      </pc:sldChg>
      <pc:sldChg chg="addSp modSp mod">
        <pc:chgData name="Adam Jackson" userId="84fe191451ffcc2a" providerId="LiveId" clId="{367175C7-53F2-4D92-8548-F2EBD3D2E507}" dt="2024-06-27T20:13:32.347" v="5428" actId="6549"/>
        <pc:sldMkLst>
          <pc:docMk/>
          <pc:sldMk cId="2919636275" sldId="597"/>
        </pc:sldMkLst>
        <pc:spChg chg="mod">
          <ac:chgData name="Adam Jackson" userId="84fe191451ffcc2a" providerId="LiveId" clId="{367175C7-53F2-4D92-8548-F2EBD3D2E507}" dt="2024-06-27T20:06:05.254" v="5255" actId="1076"/>
          <ac:spMkLst>
            <pc:docMk/>
            <pc:sldMk cId="2919636275" sldId="597"/>
            <ac:spMk id="139" creationId="{00000000-0000-0000-0000-000000000000}"/>
          </ac:spMkLst>
        </pc:spChg>
        <pc:graphicFrameChg chg="mod modGraphic">
          <ac:chgData name="Adam Jackson" userId="84fe191451ffcc2a" providerId="LiveId" clId="{367175C7-53F2-4D92-8548-F2EBD3D2E507}" dt="2024-06-27T20:13:32.347" v="5428" actId="6549"/>
          <ac:graphicFrameMkLst>
            <pc:docMk/>
            <pc:sldMk cId="2919636275" sldId="597"/>
            <ac:graphicFrameMk id="141" creationId="{00000000-0000-0000-0000-000000000000}"/>
          </ac:graphicFrameMkLst>
        </pc:graphicFrameChg>
        <pc:picChg chg="mod">
          <ac:chgData name="Adam Jackson" userId="84fe191451ffcc2a" providerId="LiveId" clId="{367175C7-53F2-4D92-8548-F2EBD3D2E507}" dt="2024-06-27T20:03:45.316" v="5240" actId="1076"/>
          <ac:picMkLst>
            <pc:docMk/>
            <pc:sldMk cId="2919636275" sldId="597"/>
            <ac:picMk id="3" creationId="{C2DBD223-7C7D-87B2-97B4-9495114DF4D2}"/>
          </ac:picMkLst>
        </pc:picChg>
        <pc:picChg chg="add mod">
          <ac:chgData name="Adam Jackson" userId="84fe191451ffcc2a" providerId="LiveId" clId="{367175C7-53F2-4D92-8548-F2EBD3D2E507}" dt="2024-06-27T20:06:15.602" v="5256" actId="1076"/>
          <ac:picMkLst>
            <pc:docMk/>
            <pc:sldMk cId="2919636275" sldId="597"/>
            <ac:picMk id="4" creationId="{FA8418D9-CFE8-570D-E07A-344EE41BE1D6}"/>
          </ac:picMkLst>
        </pc:picChg>
        <pc:picChg chg="mod">
          <ac:chgData name="Adam Jackson" userId="84fe191451ffcc2a" providerId="LiveId" clId="{367175C7-53F2-4D92-8548-F2EBD3D2E507}" dt="2024-06-27T20:03:52.429" v="5242" actId="1076"/>
          <ac:picMkLst>
            <pc:docMk/>
            <pc:sldMk cId="2919636275" sldId="597"/>
            <ac:picMk id="5" creationId="{80394394-8C0C-136B-2847-93D3AC65C463}"/>
          </ac:picMkLst>
        </pc:picChg>
        <pc:picChg chg="mod">
          <ac:chgData name="Adam Jackson" userId="84fe191451ffcc2a" providerId="LiveId" clId="{367175C7-53F2-4D92-8548-F2EBD3D2E507}" dt="2024-06-27T20:04:02.111" v="5245" actId="1076"/>
          <ac:picMkLst>
            <pc:docMk/>
            <pc:sldMk cId="2919636275" sldId="597"/>
            <ac:picMk id="7" creationId="{67262D56-2C22-E86E-2632-D2EB42C484A3}"/>
          </ac:picMkLst>
        </pc:picChg>
      </pc:sldChg>
      <pc:sldChg chg="addSp delSp modSp mod">
        <pc:chgData name="Adam Jackson" userId="84fe191451ffcc2a" providerId="LiveId" clId="{367175C7-53F2-4D92-8548-F2EBD3D2E507}" dt="2024-06-27T19:56:00.873" v="5005" actId="1076"/>
        <pc:sldMkLst>
          <pc:docMk/>
          <pc:sldMk cId="307100203" sldId="598"/>
        </pc:sldMkLst>
        <pc:spChg chg="mod">
          <ac:chgData name="Adam Jackson" userId="84fe191451ffcc2a" providerId="LiveId" clId="{367175C7-53F2-4D92-8548-F2EBD3D2E507}" dt="2024-06-24T18:05:17.212" v="1151"/>
          <ac:spMkLst>
            <pc:docMk/>
            <pc:sldMk cId="307100203" sldId="598"/>
            <ac:spMk id="3" creationId="{5DDFE170-3DB9-1D3F-E007-A6A059DF08BC}"/>
          </ac:spMkLst>
        </pc:spChg>
        <pc:picChg chg="add mod">
          <ac:chgData name="Adam Jackson" userId="84fe191451ffcc2a" providerId="LiveId" clId="{367175C7-53F2-4D92-8548-F2EBD3D2E507}" dt="2024-06-27T19:56:00.873" v="5005" actId="1076"/>
          <ac:picMkLst>
            <pc:docMk/>
            <pc:sldMk cId="307100203" sldId="598"/>
            <ac:picMk id="5" creationId="{2DEB21BA-CCA9-B5B4-F076-DAF29AF60BE0}"/>
          </ac:picMkLst>
        </pc:picChg>
        <pc:picChg chg="del">
          <ac:chgData name="Adam Jackson" userId="84fe191451ffcc2a" providerId="LiveId" clId="{367175C7-53F2-4D92-8548-F2EBD3D2E507}" dt="2024-06-27T19:55:48.262" v="5001" actId="21"/>
          <ac:picMkLst>
            <pc:docMk/>
            <pc:sldMk cId="307100203" sldId="598"/>
            <ac:picMk id="6" creationId="{4CF0F64D-2248-21AA-A59D-C60BF2557A93}"/>
          </ac:picMkLst>
        </pc:picChg>
        <pc:picChg chg="del">
          <ac:chgData name="Adam Jackson" userId="84fe191451ffcc2a" providerId="LiveId" clId="{367175C7-53F2-4D92-8548-F2EBD3D2E507}" dt="2024-06-27T19:55:52.373" v="5003" actId="21"/>
          <ac:picMkLst>
            <pc:docMk/>
            <pc:sldMk cId="307100203" sldId="598"/>
            <ac:picMk id="7" creationId="{2BC6A036-00C3-1FA8-EE30-BD6FE4D9C39D}"/>
          </ac:picMkLst>
        </pc:picChg>
        <pc:picChg chg="add del mod">
          <ac:chgData name="Adam Jackson" userId="84fe191451ffcc2a" providerId="LiveId" clId="{367175C7-53F2-4D92-8548-F2EBD3D2E507}" dt="2024-06-27T19:54:33.005" v="4998" actId="21"/>
          <ac:picMkLst>
            <pc:docMk/>
            <pc:sldMk cId="307100203" sldId="598"/>
            <ac:picMk id="1026" creationId="{7706E4A5-2281-9C53-1F1F-5F6D82C729BF}"/>
          </ac:picMkLst>
        </pc:picChg>
      </pc:sldChg>
      <pc:sldChg chg="addSp delSp modSp new mod">
        <pc:chgData name="Adam Jackson" userId="84fe191451ffcc2a" providerId="LiveId" clId="{367175C7-53F2-4D92-8548-F2EBD3D2E507}" dt="2024-06-27T18:50:19.250" v="3789" actId="255"/>
        <pc:sldMkLst>
          <pc:docMk/>
          <pc:sldMk cId="1663125843" sldId="599"/>
        </pc:sldMkLst>
        <pc:spChg chg="mod">
          <ac:chgData name="Adam Jackson" userId="84fe191451ffcc2a" providerId="LiveId" clId="{367175C7-53F2-4D92-8548-F2EBD3D2E507}" dt="2024-06-24T18:05:17.212" v="1151"/>
          <ac:spMkLst>
            <pc:docMk/>
            <pc:sldMk cId="1663125843" sldId="599"/>
            <ac:spMk id="2" creationId="{C9358151-134A-7A12-067F-D8489704C73E}"/>
          </ac:spMkLst>
        </pc:spChg>
        <pc:spChg chg="add mod">
          <ac:chgData name="Adam Jackson" userId="84fe191451ffcc2a" providerId="LiveId" clId="{367175C7-53F2-4D92-8548-F2EBD3D2E507}" dt="2024-06-27T18:50:05.240" v="3786" actId="255"/>
          <ac:spMkLst>
            <pc:docMk/>
            <pc:sldMk cId="1663125843" sldId="599"/>
            <ac:spMk id="3" creationId="{79889F21-F665-5F02-A13D-B48D93445ABB}"/>
          </ac:spMkLst>
        </pc:spChg>
        <pc:spChg chg="add mod">
          <ac:chgData name="Adam Jackson" userId="84fe191451ffcc2a" providerId="LiveId" clId="{367175C7-53F2-4D92-8548-F2EBD3D2E507}" dt="2024-06-27T18:50:15" v="3788" actId="255"/>
          <ac:spMkLst>
            <pc:docMk/>
            <pc:sldMk cId="1663125843" sldId="599"/>
            <ac:spMk id="4" creationId="{4949B1EC-BC20-BD51-EB57-4BA79107D46A}"/>
          </ac:spMkLst>
        </pc:spChg>
        <pc:spChg chg="add mod">
          <ac:chgData name="Adam Jackson" userId="84fe191451ffcc2a" providerId="LiveId" clId="{367175C7-53F2-4D92-8548-F2EBD3D2E507}" dt="2024-06-27T18:50:19.250" v="3789" actId="255"/>
          <ac:spMkLst>
            <pc:docMk/>
            <pc:sldMk cId="1663125843" sldId="599"/>
            <ac:spMk id="5" creationId="{69C32171-BAFD-020F-FB73-55A6B8F2CA66}"/>
          </ac:spMkLst>
        </pc:spChg>
        <pc:spChg chg="add del mod">
          <ac:chgData name="Adam Jackson" userId="84fe191451ffcc2a" providerId="LiveId" clId="{367175C7-53F2-4D92-8548-F2EBD3D2E507}" dt="2024-06-21T14:23:06.547" v="508" actId="478"/>
          <ac:spMkLst>
            <pc:docMk/>
            <pc:sldMk cId="1663125843" sldId="599"/>
            <ac:spMk id="6" creationId="{2E4FE6F1-FA9C-3829-092E-90D422E609F8}"/>
          </ac:spMkLst>
        </pc:spChg>
        <pc:spChg chg="add mod">
          <ac:chgData name="Adam Jackson" userId="84fe191451ffcc2a" providerId="LiveId" clId="{367175C7-53F2-4D92-8548-F2EBD3D2E507}" dt="2024-06-27T18:50:10.250" v="3787" actId="255"/>
          <ac:spMkLst>
            <pc:docMk/>
            <pc:sldMk cId="1663125843" sldId="599"/>
            <ac:spMk id="7" creationId="{D3CE4480-2A58-A6E9-50DA-8BE851CE25F9}"/>
          </ac:spMkLst>
        </pc:spChg>
        <pc:spChg chg="add mod">
          <ac:chgData name="Adam Jackson" userId="84fe191451ffcc2a" providerId="LiveId" clId="{367175C7-53F2-4D92-8548-F2EBD3D2E507}" dt="2024-06-21T14:24:15.901" v="550" actId="1076"/>
          <ac:spMkLst>
            <pc:docMk/>
            <pc:sldMk cId="1663125843" sldId="599"/>
            <ac:spMk id="8" creationId="{08283B20-32DC-6C42-33CF-EE983F23E648}"/>
          </ac:spMkLst>
        </pc:spChg>
      </pc:sldChg>
      <pc:sldChg chg="delSp modSp mod">
        <pc:chgData name="Adam Jackson" userId="84fe191451ffcc2a" providerId="LiveId" clId="{367175C7-53F2-4D92-8548-F2EBD3D2E507}" dt="2024-06-24T21:46:37.501" v="1866" actId="1076"/>
        <pc:sldMkLst>
          <pc:docMk/>
          <pc:sldMk cId="0" sldId="600"/>
        </pc:sldMkLst>
        <pc:spChg chg="mod">
          <ac:chgData name="Adam Jackson" userId="84fe191451ffcc2a" providerId="LiveId" clId="{367175C7-53F2-4D92-8548-F2EBD3D2E507}" dt="2024-06-24T21:46:10.705" v="1856" actId="14100"/>
          <ac:spMkLst>
            <pc:docMk/>
            <pc:sldMk cId="0" sldId="600"/>
            <ac:spMk id="788" creationId="{00000000-0000-0000-0000-000000000000}"/>
          </ac:spMkLst>
        </pc:spChg>
        <pc:spChg chg="del mod">
          <ac:chgData name="Adam Jackson" userId="84fe191451ffcc2a" providerId="LiveId" clId="{367175C7-53F2-4D92-8548-F2EBD3D2E507}" dt="2024-06-24T21:35:39.191" v="1714" actId="21"/>
          <ac:spMkLst>
            <pc:docMk/>
            <pc:sldMk cId="0" sldId="600"/>
            <ac:spMk id="789" creationId="{00000000-0000-0000-0000-000000000000}"/>
          </ac:spMkLst>
        </pc:spChg>
        <pc:spChg chg="mod">
          <ac:chgData name="Adam Jackson" userId="84fe191451ffcc2a" providerId="LiveId" clId="{367175C7-53F2-4D92-8548-F2EBD3D2E507}" dt="2024-06-24T21:46:14.517" v="1857" actId="1076"/>
          <ac:spMkLst>
            <pc:docMk/>
            <pc:sldMk cId="0" sldId="600"/>
            <ac:spMk id="790" creationId="{00000000-0000-0000-0000-000000000000}"/>
          </ac:spMkLst>
        </pc:spChg>
        <pc:spChg chg="mod">
          <ac:chgData name="Adam Jackson" userId="84fe191451ffcc2a" providerId="LiveId" clId="{367175C7-53F2-4D92-8548-F2EBD3D2E507}" dt="2024-06-24T21:46:08.049" v="1855" actId="1076"/>
          <ac:spMkLst>
            <pc:docMk/>
            <pc:sldMk cId="0" sldId="600"/>
            <ac:spMk id="791" creationId="{00000000-0000-0000-0000-000000000000}"/>
          </ac:spMkLst>
        </pc:spChg>
        <pc:spChg chg="mod">
          <ac:chgData name="Adam Jackson" userId="84fe191451ffcc2a" providerId="LiveId" clId="{367175C7-53F2-4D92-8548-F2EBD3D2E507}" dt="2024-06-24T21:37:09.750" v="1730" actId="113"/>
          <ac:spMkLst>
            <pc:docMk/>
            <pc:sldMk cId="0" sldId="600"/>
            <ac:spMk id="793" creationId="{00000000-0000-0000-0000-000000000000}"/>
          </ac:spMkLst>
        </pc:spChg>
        <pc:spChg chg="del">
          <ac:chgData name="Adam Jackson" userId="84fe191451ffcc2a" providerId="LiveId" clId="{367175C7-53F2-4D92-8548-F2EBD3D2E507}" dt="2024-06-23T19:20:18.737" v="752" actId="21"/>
          <ac:spMkLst>
            <pc:docMk/>
            <pc:sldMk cId="0" sldId="600"/>
            <ac:spMk id="794" creationId="{00000000-0000-0000-0000-000000000000}"/>
          </ac:spMkLst>
        </pc:spChg>
        <pc:picChg chg="mod">
          <ac:chgData name="Adam Jackson" userId="84fe191451ffcc2a" providerId="LiveId" clId="{367175C7-53F2-4D92-8548-F2EBD3D2E507}" dt="2024-06-24T21:46:37.501" v="1866" actId="1076"/>
          <ac:picMkLst>
            <pc:docMk/>
            <pc:sldMk cId="0" sldId="600"/>
            <ac:picMk id="792" creationId="{00000000-0000-0000-0000-000000000000}"/>
          </ac:picMkLst>
        </pc:picChg>
        <pc:picChg chg="del">
          <ac:chgData name="Adam Jackson" userId="84fe191451ffcc2a" providerId="LiveId" clId="{367175C7-53F2-4D92-8548-F2EBD3D2E507}" dt="2024-06-24T21:34:02.851" v="1695" actId="21"/>
          <ac:picMkLst>
            <pc:docMk/>
            <pc:sldMk cId="0" sldId="600"/>
            <ac:picMk id="795" creationId="{00000000-0000-0000-0000-000000000000}"/>
          </ac:picMkLst>
        </pc:picChg>
      </pc:sldChg>
      <pc:sldChg chg="addSp modSp new del mod">
        <pc:chgData name="Adam Jackson" userId="84fe191451ffcc2a" providerId="LiveId" clId="{367175C7-53F2-4D92-8548-F2EBD3D2E507}" dt="2024-06-21T14:27:38.573" v="573" actId="47"/>
        <pc:sldMkLst>
          <pc:docMk/>
          <pc:sldMk cId="3232777545" sldId="600"/>
        </pc:sldMkLst>
        <pc:spChg chg="mod">
          <ac:chgData name="Adam Jackson" userId="84fe191451ffcc2a" providerId="LiveId" clId="{367175C7-53F2-4D92-8548-F2EBD3D2E507}" dt="2024-06-21T14:25:49.201" v="565"/>
          <ac:spMkLst>
            <pc:docMk/>
            <pc:sldMk cId="3232777545" sldId="600"/>
            <ac:spMk id="2" creationId="{DAD16EDE-434E-1B07-8BC6-6DC8DA4B6BA9}"/>
          </ac:spMkLst>
        </pc:spChg>
        <pc:spChg chg="add mod">
          <ac:chgData name="Adam Jackson" userId="84fe191451ffcc2a" providerId="LiveId" clId="{367175C7-53F2-4D92-8548-F2EBD3D2E507}" dt="2024-06-21T14:26:32.019" v="568" actId="1076"/>
          <ac:spMkLst>
            <pc:docMk/>
            <pc:sldMk cId="3232777545" sldId="600"/>
            <ac:spMk id="3" creationId="{636C3068-3D90-2BE1-E393-D99D73C3B604}"/>
          </ac:spMkLst>
        </pc:spChg>
        <pc:spChg chg="add mod">
          <ac:chgData name="Adam Jackson" userId="84fe191451ffcc2a" providerId="LiveId" clId="{367175C7-53F2-4D92-8548-F2EBD3D2E507}" dt="2024-06-21T14:26:42.350" v="570" actId="14100"/>
          <ac:spMkLst>
            <pc:docMk/>
            <pc:sldMk cId="3232777545" sldId="600"/>
            <ac:spMk id="4" creationId="{808C806F-08F0-7C8F-F644-53C47DA4A1A9}"/>
          </ac:spMkLst>
        </pc:spChg>
        <pc:spChg chg="add mod">
          <ac:chgData name="Adam Jackson" userId="84fe191451ffcc2a" providerId="LiveId" clId="{367175C7-53F2-4D92-8548-F2EBD3D2E507}" dt="2024-06-21T14:26:42.350" v="570" actId="14100"/>
          <ac:spMkLst>
            <pc:docMk/>
            <pc:sldMk cId="3232777545" sldId="600"/>
            <ac:spMk id="5" creationId="{C1AF9413-E0C8-CF5C-F204-927FCE8BB08C}"/>
          </ac:spMkLst>
        </pc:spChg>
        <pc:spChg chg="add mod">
          <ac:chgData name="Adam Jackson" userId="84fe191451ffcc2a" providerId="LiveId" clId="{367175C7-53F2-4D92-8548-F2EBD3D2E507}" dt="2024-06-21T14:26:42.350" v="570" actId="14100"/>
          <ac:spMkLst>
            <pc:docMk/>
            <pc:sldMk cId="3232777545" sldId="600"/>
            <ac:spMk id="6" creationId="{77060FFC-B7C7-8852-412E-33587B1ED8CA}"/>
          </ac:spMkLst>
        </pc:spChg>
        <pc:spChg chg="add mod">
          <ac:chgData name="Adam Jackson" userId="84fe191451ffcc2a" providerId="LiveId" clId="{367175C7-53F2-4D92-8548-F2EBD3D2E507}" dt="2024-06-21T14:26:42.350" v="570" actId="14100"/>
          <ac:spMkLst>
            <pc:docMk/>
            <pc:sldMk cId="3232777545" sldId="600"/>
            <ac:spMk id="7" creationId="{F6377BB0-06B4-D220-B695-DD46A9CCEC1A}"/>
          </ac:spMkLst>
        </pc:spChg>
        <pc:spChg chg="add mod">
          <ac:chgData name="Adam Jackson" userId="84fe191451ffcc2a" providerId="LiveId" clId="{367175C7-53F2-4D92-8548-F2EBD3D2E507}" dt="2024-06-21T14:26:42.350" v="570" actId="14100"/>
          <ac:spMkLst>
            <pc:docMk/>
            <pc:sldMk cId="3232777545" sldId="600"/>
            <ac:spMk id="8" creationId="{AC816955-81AE-8142-3B5B-D72A423ED597}"/>
          </ac:spMkLst>
        </pc:spChg>
        <pc:spChg chg="add mod">
          <ac:chgData name="Adam Jackson" userId="84fe191451ffcc2a" providerId="LiveId" clId="{367175C7-53F2-4D92-8548-F2EBD3D2E507}" dt="2024-06-21T14:26:42.350" v="570" actId="14100"/>
          <ac:spMkLst>
            <pc:docMk/>
            <pc:sldMk cId="3232777545" sldId="600"/>
            <ac:spMk id="9" creationId="{39CFD261-3ECC-96A1-53E0-6D9412C5B8D1}"/>
          </ac:spMkLst>
        </pc:spChg>
        <pc:spChg chg="add mod">
          <ac:chgData name="Adam Jackson" userId="84fe191451ffcc2a" providerId="LiveId" clId="{367175C7-53F2-4D92-8548-F2EBD3D2E507}" dt="2024-06-21T14:26:42.350" v="570" actId="14100"/>
          <ac:spMkLst>
            <pc:docMk/>
            <pc:sldMk cId="3232777545" sldId="600"/>
            <ac:spMk id="10" creationId="{8A5DE5CA-63AD-C443-93E4-709F61426A8E}"/>
          </ac:spMkLst>
        </pc:spChg>
        <pc:spChg chg="mod">
          <ac:chgData name="Adam Jackson" userId="84fe191451ffcc2a" providerId="LiveId" clId="{367175C7-53F2-4D92-8548-F2EBD3D2E507}" dt="2024-06-21T14:25:00.653" v="553"/>
          <ac:spMkLst>
            <pc:docMk/>
            <pc:sldMk cId="3232777545" sldId="600"/>
            <ac:spMk id="12" creationId="{097542BF-9088-4F6B-BE14-7F3A340F017E}"/>
          </ac:spMkLst>
        </pc:spChg>
        <pc:spChg chg="mod">
          <ac:chgData name="Adam Jackson" userId="84fe191451ffcc2a" providerId="LiveId" clId="{367175C7-53F2-4D92-8548-F2EBD3D2E507}" dt="2024-06-21T14:25:00.653" v="553"/>
          <ac:spMkLst>
            <pc:docMk/>
            <pc:sldMk cId="3232777545" sldId="600"/>
            <ac:spMk id="13" creationId="{11E95277-5F55-0371-0B79-3EF81DBE2997}"/>
          </ac:spMkLst>
        </pc:spChg>
        <pc:spChg chg="mod">
          <ac:chgData name="Adam Jackson" userId="84fe191451ffcc2a" providerId="LiveId" clId="{367175C7-53F2-4D92-8548-F2EBD3D2E507}" dt="2024-06-21T14:25:00.653" v="553"/>
          <ac:spMkLst>
            <pc:docMk/>
            <pc:sldMk cId="3232777545" sldId="600"/>
            <ac:spMk id="14" creationId="{6642E63B-2B31-30E6-A3E5-A1E35EBFDECF}"/>
          </ac:spMkLst>
        </pc:spChg>
        <pc:spChg chg="mod">
          <ac:chgData name="Adam Jackson" userId="84fe191451ffcc2a" providerId="LiveId" clId="{367175C7-53F2-4D92-8548-F2EBD3D2E507}" dt="2024-06-21T14:25:00.653" v="553"/>
          <ac:spMkLst>
            <pc:docMk/>
            <pc:sldMk cId="3232777545" sldId="600"/>
            <ac:spMk id="15" creationId="{89ABBB95-2141-6F3F-C8C8-8B607AFAFF2D}"/>
          </ac:spMkLst>
        </pc:spChg>
        <pc:spChg chg="mod">
          <ac:chgData name="Adam Jackson" userId="84fe191451ffcc2a" providerId="LiveId" clId="{367175C7-53F2-4D92-8548-F2EBD3D2E507}" dt="2024-06-21T14:25:00.653" v="553"/>
          <ac:spMkLst>
            <pc:docMk/>
            <pc:sldMk cId="3232777545" sldId="600"/>
            <ac:spMk id="16" creationId="{5713FB2B-1FDC-6D4D-0EA3-F201F4579761}"/>
          </ac:spMkLst>
        </pc:spChg>
        <pc:spChg chg="mod">
          <ac:chgData name="Adam Jackson" userId="84fe191451ffcc2a" providerId="LiveId" clId="{367175C7-53F2-4D92-8548-F2EBD3D2E507}" dt="2024-06-21T14:25:00.653" v="553"/>
          <ac:spMkLst>
            <pc:docMk/>
            <pc:sldMk cId="3232777545" sldId="600"/>
            <ac:spMk id="18" creationId="{3F731AF8-CB43-A92D-66AD-C4C573D3BF06}"/>
          </ac:spMkLst>
        </pc:spChg>
        <pc:spChg chg="mod">
          <ac:chgData name="Adam Jackson" userId="84fe191451ffcc2a" providerId="LiveId" clId="{367175C7-53F2-4D92-8548-F2EBD3D2E507}" dt="2024-06-21T14:25:00.653" v="553"/>
          <ac:spMkLst>
            <pc:docMk/>
            <pc:sldMk cId="3232777545" sldId="600"/>
            <ac:spMk id="19" creationId="{7C7B29B6-A3DA-FC77-1E74-2A0D6DDF7A07}"/>
          </ac:spMkLst>
        </pc:spChg>
        <pc:spChg chg="mod">
          <ac:chgData name="Adam Jackson" userId="84fe191451ffcc2a" providerId="LiveId" clId="{367175C7-53F2-4D92-8548-F2EBD3D2E507}" dt="2024-06-21T14:25:00.653" v="553"/>
          <ac:spMkLst>
            <pc:docMk/>
            <pc:sldMk cId="3232777545" sldId="600"/>
            <ac:spMk id="20" creationId="{720CCEE5-37B6-442D-577D-A774D1FFF389}"/>
          </ac:spMkLst>
        </pc:spChg>
        <pc:spChg chg="mod">
          <ac:chgData name="Adam Jackson" userId="84fe191451ffcc2a" providerId="LiveId" clId="{367175C7-53F2-4D92-8548-F2EBD3D2E507}" dt="2024-06-21T14:25:00.653" v="553"/>
          <ac:spMkLst>
            <pc:docMk/>
            <pc:sldMk cId="3232777545" sldId="600"/>
            <ac:spMk id="21" creationId="{4BE72BD1-78DB-2416-2E3C-2FB5BAE34EF6}"/>
          </ac:spMkLst>
        </pc:spChg>
        <pc:spChg chg="mod">
          <ac:chgData name="Adam Jackson" userId="84fe191451ffcc2a" providerId="LiveId" clId="{367175C7-53F2-4D92-8548-F2EBD3D2E507}" dt="2024-06-21T14:25:00.653" v="553"/>
          <ac:spMkLst>
            <pc:docMk/>
            <pc:sldMk cId="3232777545" sldId="600"/>
            <ac:spMk id="22" creationId="{07D601E5-FF48-7A0F-B053-CFB94877BFBF}"/>
          </ac:spMkLst>
        </pc:spChg>
        <pc:spChg chg="mod">
          <ac:chgData name="Adam Jackson" userId="84fe191451ffcc2a" providerId="LiveId" clId="{367175C7-53F2-4D92-8548-F2EBD3D2E507}" dt="2024-06-21T14:25:00.653" v="553"/>
          <ac:spMkLst>
            <pc:docMk/>
            <pc:sldMk cId="3232777545" sldId="600"/>
            <ac:spMk id="24" creationId="{B6AA56A9-5D71-B1D1-F527-6B88BE763812}"/>
          </ac:spMkLst>
        </pc:spChg>
        <pc:spChg chg="mod">
          <ac:chgData name="Adam Jackson" userId="84fe191451ffcc2a" providerId="LiveId" clId="{367175C7-53F2-4D92-8548-F2EBD3D2E507}" dt="2024-06-21T14:25:00.653" v="553"/>
          <ac:spMkLst>
            <pc:docMk/>
            <pc:sldMk cId="3232777545" sldId="600"/>
            <ac:spMk id="25" creationId="{EB2A317B-3D07-9680-C98C-0154814039F4}"/>
          </ac:spMkLst>
        </pc:spChg>
        <pc:spChg chg="mod">
          <ac:chgData name="Adam Jackson" userId="84fe191451ffcc2a" providerId="LiveId" clId="{367175C7-53F2-4D92-8548-F2EBD3D2E507}" dt="2024-06-21T14:25:00.653" v="553"/>
          <ac:spMkLst>
            <pc:docMk/>
            <pc:sldMk cId="3232777545" sldId="600"/>
            <ac:spMk id="26" creationId="{38850934-25B6-8841-2A2C-0287E7BA0DF4}"/>
          </ac:spMkLst>
        </pc:spChg>
        <pc:spChg chg="mod">
          <ac:chgData name="Adam Jackson" userId="84fe191451ffcc2a" providerId="LiveId" clId="{367175C7-53F2-4D92-8548-F2EBD3D2E507}" dt="2024-06-21T14:25:00.653" v="553"/>
          <ac:spMkLst>
            <pc:docMk/>
            <pc:sldMk cId="3232777545" sldId="600"/>
            <ac:spMk id="27" creationId="{64B146AB-9B87-CD0D-CBAC-89A533FD2B40}"/>
          </ac:spMkLst>
        </pc:spChg>
        <pc:spChg chg="mod">
          <ac:chgData name="Adam Jackson" userId="84fe191451ffcc2a" providerId="LiveId" clId="{367175C7-53F2-4D92-8548-F2EBD3D2E507}" dt="2024-06-21T14:25:00.653" v="553"/>
          <ac:spMkLst>
            <pc:docMk/>
            <pc:sldMk cId="3232777545" sldId="600"/>
            <ac:spMk id="28" creationId="{44D342D3-79E7-ED9B-9535-41F5C61829E7}"/>
          </ac:spMkLst>
        </pc:spChg>
        <pc:spChg chg="mod">
          <ac:chgData name="Adam Jackson" userId="84fe191451ffcc2a" providerId="LiveId" clId="{367175C7-53F2-4D92-8548-F2EBD3D2E507}" dt="2024-06-21T14:25:00.653" v="553"/>
          <ac:spMkLst>
            <pc:docMk/>
            <pc:sldMk cId="3232777545" sldId="600"/>
            <ac:spMk id="30" creationId="{0AA38A91-F017-5A72-204D-5C4FA51DE67C}"/>
          </ac:spMkLst>
        </pc:spChg>
        <pc:spChg chg="mod">
          <ac:chgData name="Adam Jackson" userId="84fe191451ffcc2a" providerId="LiveId" clId="{367175C7-53F2-4D92-8548-F2EBD3D2E507}" dt="2024-06-21T14:25:00.653" v="553"/>
          <ac:spMkLst>
            <pc:docMk/>
            <pc:sldMk cId="3232777545" sldId="600"/>
            <ac:spMk id="31" creationId="{1CB2C118-848A-E61F-67C6-12CB811768AF}"/>
          </ac:spMkLst>
        </pc:spChg>
        <pc:spChg chg="mod">
          <ac:chgData name="Adam Jackson" userId="84fe191451ffcc2a" providerId="LiveId" clId="{367175C7-53F2-4D92-8548-F2EBD3D2E507}" dt="2024-06-21T14:25:00.653" v="553"/>
          <ac:spMkLst>
            <pc:docMk/>
            <pc:sldMk cId="3232777545" sldId="600"/>
            <ac:spMk id="32" creationId="{4D7C930F-0062-6FD2-29D8-5A7D989E4B1B}"/>
          </ac:spMkLst>
        </pc:spChg>
        <pc:spChg chg="mod">
          <ac:chgData name="Adam Jackson" userId="84fe191451ffcc2a" providerId="LiveId" clId="{367175C7-53F2-4D92-8548-F2EBD3D2E507}" dt="2024-06-21T14:25:00.653" v="553"/>
          <ac:spMkLst>
            <pc:docMk/>
            <pc:sldMk cId="3232777545" sldId="600"/>
            <ac:spMk id="33" creationId="{39D236CC-4EA2-84BC-2537-C5F713EBA327}"/>
          </ac:spMkLst>
        </pc:spChg>
        <pc:spChg chg="mod">
          <ac:chgData name="Adam Jackson" userId="84fe191451ffcc2a" providerId="LiveId" clId="{367175C7-53F2-4D92-8548-F2EBD3D2E507}" dt="2024-06-21T14:25:00.653" v="553"/>
          <ac:spMkLst>
            <pc:docMk/>
            <pc:sldMk cId="3232777545" sldId="600"/>
            <ac:spMk id="34" creationId="{6F7FABE2-324D-1E22-77DA-B4D6910F9D7F}"/>
          </ac:spMkLst>
        </pc:spChg>
        <pc:spChg chg="mod">
          <ac:chgData name="Adam Jackson" userId="84fe191451ffcc2a" providerId="LiveId" clId="{367175C7-53F2-4D92-8548-F2EBD3D2E507}" dt="2024-06-21T14:25:00.653" v="553"/>
          <ac:spMkLst>
            <pc:docMk/>
            <pc:sldMk cId="3232777545" sldId="600"/>
            <ac:spMk id="36" creationId="{85F9A1D0-5250-63B6-2F25-C242D842A1FE}"/>
          </ac:spMkLst>
        </pc:spChg>
        <pc:spChg chg="mod">
          <ac:chgData name="Adam Jackson" userId="84fe191451ffcc2a" providerId="LiveId" clId="{367175C7-53F2-4D92-8548-F2EBD3D2E507}" dt="2024-06-21T14:25:00.653" v="553"/>
          <ac:spMkLst>
            <pc:docMk/>
            <pc:sldMk cId="3232777545" sldId="600"/>
            <ac:spMk id="37" creationId="{7A0FDBE0-305D-574A-E798-65658245E014}"/>
          </ac:spMkLst>
        </pc:spChg>
        <pc:spChg chg="mod">
          <ac:chgData name="Adam Jackson" userId="84fe191451ffcc2a" providerId="LiveId" clId="{367175C7-53F2-4D92-8548-F2EBD3D2E507}" dt="2024-06-21T14:25:00.653" v="553"/>
          <ac:spMkLst>
            <pc:docMk/>
            <pc:sldMk cId="3232777545" sldId="600"/>
            <ac:spMk id="38" creationId="{30AEA671-AE22-921E-0AB4-5D7E7436FC70}"/>
          </ac:spMkLst>
        </pc:spChg>
        <pc:spChg chg="mod">
          <ac:chgData name="Adam Jackson" userId="84fe191451ffcc2a" providerId="LiveId" clId="{367175C7-53F2-4D92-8548-F2EBD3D2E507}" dt="2024-06-21T14:25:00.653" v="553"/>
          <ac:spMkLst>
            <pc:docMk/>
            <pc:sldMk cId="3232777545" sldId="600"/>
            <ac:spMk id="39" creationId="{E29F700C-C2E1-9DBC-DFAD-74DF70DE0B14}"/>
          </ac:spMkLst>
        </pc:spChg>
        <pc:spChg chg="mod">
          <ac:chgData name="Adam Jackson" userId="84fe191451ffcc2a" providerId="LiveId" clId="{367175C7-53F2-4D92-8548-F2EBD3D2E507}" dt="2024-06-21T14:25:00.653" v="553"/>
          <ac:spMkLst>
            <pc:docMk/>
            <pc:sldMk cId="3232777545" sldId="600"/>
            <ac:spMk id="40" creationId="{6BE71FBB-75EF-DE89-DEFF-AA0C148322C5}"/>
          </ac:spMkLst>
        </pc:spChg>
        <pc:spChg chg="mod">
          <ac:chgData name="Adam Jackson" userId="84fe191451ffcc2a" providerId="LiveId" clId="{367175C7-53F2-4D92-8548-F2EBD3D2E507}" dt="2024-06-21T14:25:00.653" v="553"/>
          <ac:spMkLst>
            <pc:docMk/>
            <pc:sldMk cId="3232777545" sldId="600"/>
            <ac:spMk id="42" creationId="{F31D50FE-211B-6C33-8719-A912CA016E4A}"/>
          </ac:spMkLst>
        </pc:spChg>
        <pc:spChg chg="mod">
          <ac:chgData name="Adam Jackson" userId="84fe191451ffcc2a" providerId="LiveId" clId="{367175C7-53F2-4D92-8548-F2EBD3D2E507}" dt="2024-06-21T14:25:00.653" v="553"/>
          <ac:spMkLst>
            <pc:docMk/>
            <pc:sldMk cId="3232777545" sldId="600"/>
            <ac:spMk id="43" creationId="{5DC6B325-0E82-3531-A732-F9328BD38146}"/>
          </ac:spMkLst>
        </pc:spChg>
        <pc:spChg chg="mod">
          <ac:chgData name="Adam Jackson" userId="84fe191451ffcc2a" providerId="LiveId" clId="{367175C7-53F2-4D92-8548-F2EBD3D2E507}" dt="2024-06-21T14:25:00.653" v="553"/>
          <ac:spMkLst>
            <pc:docMk/>
            <pc:sldMk cId="3232777545" sldId="600"/>
            <ac:spMk id="44" creationId="{D4BBF3A5-5CF8-ED5C-BCC0-F85E1D0131AC}"/>
          </ac:spMkLst>
        </pc:spChg>
        <pc:spChg chg="mod">
          <ac:chgData name="Adam Jackson" userId="84fe191451ffcc2a" providerId="LiveId" clId="{367175C7-53F2-4D92-8548-F2EBD3D2E507}" dt="2024-06-21T14:25:00.653" v="553"/>
          <ac:spMkLst>
            <pc:docMk/>
            <pc:sldMk cId="3232777545" sldId="600"/>
            <ac:spMk id="45" creationId="{1C58F88A-B5E2-8540-C5D0-6E504F04F1D5}"/>
          </ac:spMkLst>
        </pc:spChg>
        <pc:spChg chg="mod">
          <ac:chgData name="Adam Jackson" userId="84fe191451ffcc2a" providerId="LiveId" clId="{367175C7-53F2-4D92-8548-F2EBD3D2E507}" dt="2024-06-21T14:25:00.653" v="553"/>
          <ac:spMkLst>
            <pc:docMk/>
            <pc:sldMk cId="3232777545" sldId="600"/>
            <ac:spMk id="46" creationId="{F6E3E455-8C6D-FFB1-9CD4-86156ADB219F}"/>
          </ac:spMkLst>
        </pc:spChg>
        <pc:spChg chg="mod">
          <ac:chgData name="Adam Jackson" userId="84fe191451ffcc2a" providerId="LiveId" clId="{367175C7-53F2-4D92-8548-F2EBD3D2E507}" dt="2024-06-21T14:25:00.653" v="553"/>
          <ac:spMkLst>
            <pc:docMk/>
            <pc:sldMk cId="3232777545" sldId="600"/>
            <ac:spMk id="48" creationId="{B8EFC955-ECA7-4500-DCD0-8270D4D9D73C}"/>
          </ac:spMkLst>
        </pc:spChg>
        <pc:spChg chg="mod">
          <ac:chgData name="Adam Jackson" userId="84fe191451ffcc2a" providerId="LiveId" clId="{367175C7-53F2-4D92-8548-F2EBD3D2E507}" dt="2024-06-21T14:25:00.653" v="553"/>
          <ac:spMkLst>
            <pc:docMk/>
            <pc:sldMk cId="3232777545" sldId="600"/>
            <ac:spMk id="49" creationId="{6319682B-8D41-17B5-BC8A-D74E2D32D9C9}"/>
          </ac:spMkLst>
        </pc:spChg>
        <pc:spChg chg="mod">
          <ac:chgData name="Adam Jackson" userId="84fe191451ffcc2a" providerId="LiveId" clId="{367175C7-53F2-4D92-8548-F2EBD3D2E507}" dt="2024-06-21T14:25:00.653" v="553"/>
          <ac:spMkLst>
            <pc:docMk/>
            <pc:sldMk cId="3232777545" sldId="600"/>
            <ac:spMk id="50" creationId="{20B0B761-CBBF-B29E-6113-296AA80FD14A}"/>
          </ac:spMkLst>
        </pc:spChg>
        <pc:spChg chg="mod">
          <ac:chgData name="Adam Jackson" userId="84fe191451ffcc2a" providerId="LiveId" clId="{367175C7-53F2-4D92-8548-F2EBD3D2E507}" dt="2024-06-21T14:25:00.653" v="553"/>
          <ac:spMkLst>
            <pc:docMk/>
            <pc:sldMk cId="3232777545" sldId="600"/>
            <ac:spMk id="51" creationId="{F9F8067D-62FB-6F8D-3AE7-6B0F85D58066}"/>
          </ac:spMkLst>
        </pc:spChg>
        <pc:spChg chg="mod">
          <ac:chgData name="Adam Jackson" userId="84fe191451ffcc2a" providerId="LiveId" clId="{367175C7-53F2-4D92-8548-F2EBD3D2E507}" dt="2024-06-21T14:25:00.653" v="553"/>
          <ac:spMkLst>
            <pc:docMk/>
            <pc:sldMk cId="3232777545" sldId="600"/>
            <ac:spMk id="52" creationId="{FDF2C1B5-3ADB-2771-2535-C8DBE0279E64}"/>
          </ac:spMkLst>
        </pc:spChg>
        <pc:spChg chg="add mod">
          <ac:chgData name="Adam Jackson" userId="84fe191451ffcc2a" providerId="LiveId" clId="{367175C7-53F2-4D92-8548-F2EBD3D2E507}" dt="2024-06-21T14:26:42.350" v="570" actId="14100"/>
          <ac:spMkLst>
            <pc:docMk/>
            <pc:sldMk cId="3232777545" sldId="600"/>
            <ac:spMk id="53" creationId="{4FE4D189-73F5-07D3-DE96-36F80165F721}"/>
          </ac:spMkLst>
        </pc:spChg>
        <pc:spChg chg="add mod">
          <ac:chgData name="Adam Jackson" userId="84fe191451ffcc2a" providerId="LiveId" clId="{367175C7-53F2-4D92-8548-F2EBD3D2E507}" dt="2024-06-21T14:26:42.350" v="570" actId="14100"/>
          <ac:spMkLst>
            <pc:docMk/>
            <pc:sldMk cId="3232777545" sldId="600"/>
            <ac:spMk id="55" creationId="{0CA75242-42A7-B98D-1954-6E82D7115977}"/>
          </ac:spMkLst>
        </pc:spChg>
        <pc:spChg chg="add mod">
          <ac:chgData name="Adam Jackson" userId="84fe191451ffcc2a" providerId="LiveId" clId="{367175C7-53F2-4D92-8548-F2EBD3D2E507}" dt="2024-06-21T14:26:42.350" v="570" actId="14100"/>
          <ac:spMkLst>
            <pc:docMk/>
            <pc:sldMk cId="3232777545" sldId="600"/>
            <ac:spMk id="56" creationId="{F4509AA0-AD7F-1703-03D5-EBC86D9BA2BA}"/>
          </ac:spMkLst>
        </pc:spChg>
        <pc:spChg chg="add mod">
          <ac:chgData name="Adam Jackson" userId="84fe191451ffcc2a" providerId="LiveId" clId="{367175C7-53F2-4D92-8548-F2EBD3D2E507}" dt="2024-06-21T14:26:42.350" v="570" actId="14100"/>
          <ac:spMkLst>
            <pc:docMk/>
            <pc:sldMk cId="3232777545" sldId="600"/>
            <ac:spMk id="57" creationId="{A9340FF2-41CB-6F87-3CCE-D456A07EE2BA}"/>
          </ac:spMkLst>
        </pc:spChg>
        <pc:spChg chg="mod">
          <ac:chgData name="Adam Jackson" userId="84fe191451ffcc2a" providerId="LiveId" clId="{367175C7-53F2-4D92-8548-F2EBD3D2E507}" dt="2024-06-21T14:25:00.653" v="553"/>
          <ac:spMkLst>
            <pc:docMk/>
            <pc:sldMk cId="3232777545" sldId="600"/>
            <ac:spMk id="60" creationId="{5A1FF36D-75F1-B97C-801C-58DE1B185FD9}"/>
          </ac:spMkLst>
        </pc:spChg>
        <pc:spChg chg="mod">
          <ac:chgData name="Adam Jackson" userId="84fe191451ffcc2a" providerId="LiveId" clId="{367175C7-53F2-4D92-8548-F2EBD3D2E507}" dt="2024-06-21T14:25:00.653" v="553"/>
          <ac:spMkLst>
            <pc:docMk/>
            <pc:sldMk cId="3232777545" sldId="600"/>
            <ac:spMk id="61" creationId="{076115FB-3A01-CAE8-9341-0B6ADC482272}"/>
          </ac:spMkLst>
        </pc:spChg>
        <pc:spChg chg="mod">
          <ac:chgData name="Adam Jackson" userId="84fe191451ffcc2a" providerId="LiveId" clId="{367175C7-53F2-4D92-8548-F2EBD3D2E507}" dt="2024-06-21T14:25:00.653" v="553"/>
          <ac:spMkLst>
            <pc:docMk/>
            <pc:sldMk cId="3232777545" sldId="600"/>
            <ac:spMk id="62" creationId="{C55F10A4-43BA-E410-E1DA-06867402C80C}"/>
          </ac:spMkLst>
        </pc:spChg>
        <pc:spChg chg="mod">
          <ac:chgData name="Adam Jackson" userId="84fe191451ffcc2a" providerId="LiveId" clId="{367175C7-53F2-4D92-8548-F2EBD3D2E507}" dt="2024-06-21T14:25:00.653" v="553"/>
          <ac:spMkLst>
            <pc:docMk/>
            <pc:sldMk cId="3232777545" sldId="600"/>
            <ac:spMk id="63" creationId="{5ACD110D-AE99-B829-4645-2C8F9DD09CDC}"/>
          </ac:spMkLst>
        </pc:spChg>
        <pc:spChg chg="mod">
          <ac:chgData name="Adam Jackson" userId="84fe191451ffcc2a" providerId="LiveId" clId="{367175C7-53F2-4D92-8548-F2EBD3D2E507}" dt="2024-06-21T14:25:00.653" v="553"/>
          <ac:spMkLst>
            <pc:docMk/>
            <pc:sldMk cId="3232777545" sldId="600"/>
            <ac:spMk id="64" creationId="{F1650E5D-686B-53D2-A83D-9497F2D5B016}"/>
          </ac:spMkLst>
        </pc:spChg>
        <pc:grpChg chg="add mod">
          <ac:chgData name="Adam Jackson" userId="84fe191451ffcc2a" providerId="LiveId" clId="{367175C7-53F2-4D92-8548-F2EBD3D2E507}" dt="2024-06-21T14:26:42.350" v="570" actId="14100"/>
          <ac:grpSpMkLst>
            <pc:docMk/>
            <pc:sldMk cId="3232777545" sldId="600"/>
            <ac:grpSpMk id="11" creationId="{640214E7-5A8A-15BE-87D9-F2DBC8A4D61A}"/>
          </ac:grpSpMkLst>
        </pc:grpChg>
        <pc:grpChg chg="add mod">
          <ac:chgData name="Adam Jackson" userId="84fe191451ffcc2a" providerId="LiveId" clId="{367175C7-53F2-4D92-8548-F2EBD3D2E507}" dt="2024-06-21T14:26:42.350" v="570" actId="14100"/>
          <ac:grpSpMkLst>
            <pc:docMk/>
            <pc:sldMk cId="3232777545" sldId="600"/>
            <ac:grpSpMk id="17" creationId="{08C50E10-ECB1-F189-CF64-6ADE0331C4E2}"/>
          </ac:grpSpMkLst>
        </pc:grpChg>
        <pc:grpChg chg="add mod">
          <ac:chgData name="Adam Jackson" userId="84fe191451ffcc2a" providerId="LiveId" clId="{367175C7-53F2-4D92-8548-F2EBD3D2E507}" dt="2024-06-21T14:26:42.350" v="570" actId="14100"/>
          <ac:grpSpMkLst>
            <pc:docMk/>
            <pc:sldMk cId="3232777545" sldId="600"/>
            <ac:grpSpMk id="23" creationId="{53555FB5-1724-247A-F08A-765EFCDD3EC9}"/>
          </ac:grpSpMkLst>
        </pc:grpChg>
        <pc:grpChg chg="add mod">
          <ac:chgData name="Adam Jackson" userId="84fe191451ffcc2a" providerId="LiveId" clId="{367175C7-53F2-4D92-8548-F2EBD3D2E507}" dt="2024-06-21T14:26:42.350" v="570" actId="14100"/>
          <ac:grpSpMkLst>
            <pc:docMk/>
            <pc:sldMk cId="3232777545" sldId="600"/>
            <ac:grpSpMk id="29" creationId="{A36A9072-5098-D729-FBD0-6F750AF69D6A}"/>
          </ac:grpSpMkLst>
        </pc:grpChg>
        <pc:grpChg chg="add mod">
          <ac:chgData name="Adam Jackson" userId="84fe191451ffcc2a" providerId="LiveId" clId="{367175C7-53F2-4D92-8548-F2EBD3D2E507}" dt="2024-06-21T14:26:42.350" v="570" actId="14100"/>
          <ac:grpSpMkLst>
            <pc:docMk/>
            <pc:sldMk cId="3232777545" sldId="600"/>
            <ac:grpSpMk id="35" creationId="{4EC86031-955B-4663-D8E8-D6EEA71A9026}"/>
          </ac:grpSpMkLst>
        </pc:grpChg>
        <pc:grpChg chg="add mod">
          <ac:chgData name="Adam Jackson" userId="84fe191451ffcc2a" providerId="LiveId" clId="{367175C7-53F2-4D92-8548-F2EBD3D2E507}" dt="2024-06-21T14:26:42.350" v="570" actId="14100"/>
          <ac:grpSpMkLst>
            <pc:docMk/>
            <pc:sldMk cId="3232777545" sldId="600"/>
            <ac:grpSpMk id="41" creationId="{4DD5F0CD-60E4-A97D-F88F-E5D4540C78EE}"/>
          </ac:grpSpMkLst>
        </pc:grpChg>
        <pc:grpChg chg="add mod">
          <ac:chgData name="Adam Jackson" userId="84fe191451ffcc2a" providerId="LiveId" clId="{367175C7-53F2-4D92-8548-F2EBD3D2E507}" dt="2024-06-21T14:26:42.350" v="570" actId="14100"/>
          <ac:grpSpMkLst>
            <pc:docMk/>
            <pc:sldMk cId="3232777545" sldId="600"/>
            <ac:grpSpMk id="47" creationId="{38766D3B-5863-4976-F189-98F5028EF814}"/>
          </ac:grpSpMkLst>
        </pc:grpChg>
        <pc:grpChg chg="add mod">
          <ac:chgData name="Adam Jackson" userId="84fe191451ffcc2a" providerId="LiveId" clId="{367175C7-53F2-4D92-8548-F2EBD3D2E507}" dt="2024-06-21T14:26:42.350" v="570" actId="14100"/>
          <ac:grpSpMkLst>
            <pc:docMk/>
            <pc:sldMk cId="3232777545" sldId="600"/>
            <ac:grpSpMk id="59" creationId="{2728811E-C55C-CB47-4586-336A112C186A}"/>
          </ac:grpSpMkLst>
        </pc:grpChg>
        <pc:picChg chg="add mod modCrop">
          <ac:chgData name="Adam Jackson" userId="84fe191451ffcc2a" providerId="LiveId" clId="{367175C7-53F2-4D92-8548-F2EBD3D2E507}" dt="2024-06-21T14:27:01.990" v="572" actId="732"/>
          <ac:picMkLst>
            <pc:docMk/>
            <pc:sldMk cId="3232777545" sldId="600"/>
            <ac:picMk id="72" creationId="{0BA26794-B456-10E1-262C-C6B23D4227EA}"/>
          </ac:picMkLst>
        </pc:picChg>
        <pc:cxnChg chg="add mod">
          <ac:chgData name="Adam Jackson" userId="84fe191451ffcc2a" providerId="LiveId" clId="{367175C7-53F2-4D92-8548-F2EBD3D2E507}" dt="2024-06-21T14:26:42.350" v="570" actId="14100"/>
          <ac:cxnSpMkLst>
            <pc:docMk/>
            <pc:sldMk cId="3232777545" sldId="600"/>
            <ac:cxnSpMk id="54" creationId="{BD446AC2-3464-0EE6-5760-76CE72114209}"/>
          </ac:cxnSpMkLst>
        </pc:cxnChg>
        <pc:cxnChg chg="add mod">
          <ac:chgData name="Adam Jackson" userId="84fe191451ffcc2a" providerId="LiveId" clId="{367175C7-53F2-4D92-8548-F2EBD3D2E507}" dt="2024-06-21T14:26:42.350" v="570" actId="14100"/>
          <ac:cxnSpMkLst>
            <pc:docMk/>
            <pc:sldMk cId="3232777545" sldId="600"/>
            <ac:cxnSpMk id="58" creationId="{CAE75DEC-BF92-1F13-C5C7-7E55542D40C5}"/>
          </ac:cxnSpMkLst>
        </pc:cxnChg>
      </pc:sldChg>
      <pc:sldChg chg="delSp modSp mod ord modNotesTx">
        <pc:chgData name="Adam Jackson" userId="84fe191451ffcc2a" providerId="LiveId" clId="{367175C7-53F2-4D92-8548-F2EBD3D2E507}" dt="2024-06-27T20:00:30.772" v="5031" actId="20577"/>
        <pc:sldMkLst>
          <pc:docMk/>
          <pc:sldMk cId="0" sldId="601"/>
        </pc:sldMkLst>
        <pc:spChg chg="mod">
          <ac:chgData name="Adam Jackson" userId="84fe191451ffcc2a" providerId="LiveId" clId="{367175C7-53F2-4D92-8548-F2EBD3D2E507}" dt="2024-06-24T21:51:18.890" v="1992" actId="113"/>
          <ac:spMkLst>
            <pc:docMk/>
            <pc:sldMk cId="0" sldId="601"/>
            <ac:spMk id="100" creationId="{00000000-0000-0000-0000-000000000000}"/>
          </ac:spMkLst>
        </pc:spChg>
        <pc:spChg chg="mod">
          <ac:chgData name="Adam Jackson" userId="84fe191451ffcc2a" providerId="LiveId" clId="{367175C7-53F2-4D92-8548-F2EBD3D2E507}" dt="2024-06-27T20:00:30.772" v="5031" actId="20577"/>
          <ac:spMkLst>
            <pc:docMk/>
            <pc:sldMk cId="0" sldId="601"/>
            <ac:spMk id="102" creationId="{00000000-0000-0000-0000-000000000000}"/>
          </ac:spMkLst>
        </pc:spChg>
        <pc:picChg chg="del mod">
          <ac:chgData name="Adam Jackson" userId="84fe191451ffcc2a" providerId="LiveId" clId="{367175C7-53F2-4D92-8548-F2EBD3D2E507}" dt="2024-06-24T21:50:59.720" v="1988" actId="21"/>
          <ac:picMkLst>
            <pc:docMk/>
            <pc:sldMk cId="0" sldId="601"/>
            <ac:picMk id="103" creationId="{00000000-0000-0000-0000-000000000000}"/>
          </ac:picMkLst>
        </pc:picChg>
      </pc:sldChg>
      <pc:sldChg chg="addSp delSp modSp mod modNotesTx">
        <pc:chgData name="Adam Jackson" userId="84fe191451ffcc2a" providerId="LiveId" clId="{367175C7-53F2-4D92-8548-F2EBD3D2E507}" dt="2024-06-27T19:22:47.603" v="4401" actId="20577"/>
        <pc:sldMkLst>
          <pc:docMk/>
          <pc:sldMk cId="452390487" sldId="602"/>
        </pc:sldMkLst>
        <pc:spChg chg="add del mod">
          <ac:chgData name="Adam Jackson" userId="84fe191451ffcc2a" providerId="LiveId" clId="{367175C7-53F2-4D92-8548-F2EBD3D2E507}" dt="2024-06-24T22:14:33.629" v="2158" actId="21"/>
          <ac:spMkLst>
            <pc:docMk/>
            <pc:sldMk cId="452390487" sldId="602"/>
            <ac:spMk id="3" creationId="{34D6423E-2917-8A3B-5EC6-5F5E65754A2F}"/>
          </ac:spMkLst>
        </pc:spChg>
        <pc:spChg chg="add del mod">
          <ac:chgData name="Adam Jackson" userId="84fe191451ffcc2a" providerId="LiveId" clId="{367175C7-53F2-4D92-8548-F2EBD3D2E507}" dt="2024-06-24T22:15:15.223" v="2173"/>
          <ac:spMkLst>
            <pc:docMk/>
            <pc:sldMk cId="452390487" sldId="602"/>
            <ac:spMk id="4" creationId="{6DA737C0-EFD6-8FE7-AA89-D8C63A8E1DF9}"/>
          </ac:spMkLst>
        </pc:spChg>
        <pc:spChg chg="mod">
          <ac:chgData name="Adam Jackson" userId="84fe191451ffcc2a" providerId="LiveId" clId="{367175C7-53F2-4D92-8548-F2EBD3D2E507}" dt="2024-06-24T22:25:50.772" v="2262" actId="255"/>
          <ac:spMkLst>
            <pc:docMk/>
            <pc:sldMk cId="452390487" sldId="602"/>
            <ac:spMk id="1300" creationId="{00000000-0000-0000-0000-000000000000}"/>
          </ac:spMkLst>
        </pc:spChg>
        <pc:spChg chg="del">
          <ac:chgData name="Adam Jackson" userId="84fe191451ffcc2a" providerId="LiveId" clId="{367175C7-53F2-4D92-8548-F2EBD3D2E507}" dt="2024-06-24T22:14:18.410" v="2154" actId="478"/>
          <ac:spMkLst>
            <pc:docMk/>
            <pc:sldMk cId="452390487" sldId="602"/>
            <ac:spMk id="1301" creationId="{00000000-0000-0000-0000-000000000000}"/>
          </ac:spMkLst>
        </pc:spChg>
        <pc:spChg chg="mod">
          <ac:chgData name="Adam Jackson" userId="84fe191451ffcc2a" providerId="LiveId" clId="{367175C7-53F2-4D92-8548-F2EBD3D2E507}" dt="2024-06-24T22:25:43.303" v="2260" actId="20577"/>
          <ac:spMkLst>
            <pc:docMk/>
            <pc:sldMk cId="452390487" sldId="602"/>
            <ac:spMk id="1303" creationId="{00000000-0000-0000-0000-000000000000}"/>
          </ac:spMkLst>
        </pc:spChg>
        <pc:spChg chg="mod">
          <ac:chgData name="Adam Jackson" userId="84fe191451ffcc2a" providerId="LiveId" clId="{367175C7-53F2-4D92-8548-F2EBD3D2E507}" dt="2024-06-24T22:33:40.692" v="2704" actId="6549"/>
          <ac:spMkLst>
            <pc:docMk/>
            <pc:sldMk cId="452390487" sldId="602"/>
            <ac:spMk id="1304" creationId="{00000000-0000-0000-0000-000000000000}"/>
          </ac:spMkLst>
        </pc:spChg>
        <pc:spChg chg="del">
          <ac:chgData name="Adam Jackson" userId="84fe191451ffcc2a" providerId="LiveId" clId="{367175C7-53F2-4D92-8548-F2EBD3D2E507}" dt="2024-06-24T22:14:21.551" v="2155" actId="478"/>
          <ac:spMkLst>
            <pc:docMk/>
            <pc:sldMk cId="452390487" sldId="602"/>
            <ac:spMk id="1305" creationId="{00000000-0000-0000-0000-000000000000}"/>
          </ac:spMkLst>
        </pc:spChg>
        <pc:spChg chg="del">
          <ac:chgData name="Adam Jackson" userId="84fe191451ffcc2a" providerId="LiveId" clId="{367175C7-53F2-4D92-8548-F2EBD3D2E507}" dt="2024-06-24T22:14:16.504" v="2153" actId="478"/>
          <ac:spMkLst>
            <pc:docMk/>
            <pc:sldMk cId="452390487" sldId="602"/>
            <ac:spMk id="1307" creationId="{00000000-0000-0000-0000-000000000000}"/>
          </ac:spMkLst>
        </pc:spChg>
        <pc:spChg chg="mod">
          <ac:chgData name="Adam Jackson" userId="84fe191451ffcc2a" providerId="LiveId" clId="{367175C7-53F2-4D92-8548-F2EBD3D2E507}" dt="2024-06-24T22:25:39.975" v="2258" actId="14100"/>
          <ac:spMkLst>
            <pc:docMk/>
            <pc:sldMk cId="452390487" sldId="602"/>
            <ac:spMk id="1308" creationId="{00000000-0000-0000-0000-000000000000}"/>
          </ac:spMkLst>
        </pc:spChg>
        <pc:spChg chg="mod">
          <ac:chgData name="Adam Jackson" userId="84fe191451ffcc2a" providerId="LiveId" clId="{367175C7-53F2-4D92-8548-F2EBD3D2E507}" dt="2024-06-24T22:25:27.413" v="2254" actId="14100"/>
          <ac:spMkLst>
            <pc:docMk/>
            <pc:sldMk cId="452390487" sldId="602"/>
            <ac:spMk id="1309" creationId="{00000000-0000-0000-0000-000000000000}"/>
          </ac:spMkLst>
        </pc:spChg>
        <pc:spChg chg="del">
          <ac:chgData name="Adam Jackson" userId="84fe191451ffcc2a" providerId="LiveId" clId="{367175C7-53F2-4D92-8548-F2EBD3D2E507}" dt="2024-06-24T22:14:15.098" v="2152" actId="478"/>
          <ac:spMkLst>
            <pc:docMk/>
            <pc:sldMk cId="452390487" sldId="602"/>
            <ac:spMk id="1310" creationId="{00000000-0000-0000-0000-000000000000}"/>
          </ac:spMkLst>
        </pc:spChg>
      </pc:sldChg>
      <pc:sldChg chg="addSp delSp modSp mod ord">
        <pc:chgData name="Adam Jackson" userId="84fe191451ffcc2a" providerId="LiveId" clId="{367175C7-53F2-4D92-8548-F2EBD3D2E507}" dt="2024-06-27T20:07:58.380" v="5258" actId="12"/>
        <pc:sldMkLst>
          <pc:docMk/>
          <pc:sldMk cId="3734823035" sldId="603"/>
        </pc:sldMkLst>
        <pc:spChg chg="add mod">
          <ac:chgData name="Adam Jackson" userId="84fe191451ffcc2a" providerId="LiveId" clId="{367175C7-53F2-4D92-8548-F2EBD3D2E507}" dt="2024-06-27T19:47:46.748" v="4822" actId="20577"/>
          <ac:spMkLst>
            <pc:docMk/>
            <pc:sldMk cId="3734823035" sldId="603"/>
            <ac:spMk id="2" creationId="{3E94649C-5877-121E-772A-D9CA1CBD978E}"/>
          </ac:spMkLst>
        </pc:spChg>
        <pc:spChg chg="add mod">
          <ac:chgData name="Adam Jackson" userId="84fe191451ffcc2a" providerId="LiveId" clId="{367175C7-53F2-4D92-8548-F2EBD3D2E507}" dt="2024-06-27T20:07:58.380" v="5258" actId="12"/>
          <ac:spMkLst>
            <pc:docMk/>
            <pc:sldMk cId="3734823035" sldId="603"/>
            <ac:spMk id="3" creationId="{81B1FDF6-DEE4-57E1-749F-FC7B205FD925}"/>
          </ac:spMkLst>
        </pc:spChg>
        <pc:spChg chg="add mod">
          <ac:chgData name="Adam Jackson" userId="84fe191451ffcc2a" providerId="LiveId" clId="{367175C7-53F2-4D92-8548-F2EBD3D2E507}" dt="2024-06-27T19:47:03.436" v="4801" actId="1076"/>
          <ac:spMkLst>
            <pc:docMk/>
            <pc:sldMk cId="3734823035" sldId="603"/>
            <ac:spMk id="4" creationId="{A35C35E0-6126-80BB-9F39-B1C15DC1123E}"/>
          </ac:spMkLst>
        </pc:spChg>
        <pc:spChg chg="del mod">
          <ac:chgData name="Adam Jackson" userId="84fe191451ffcc2a" providerId="LiveId" clId="{367175C7-53F2-4D92-8548-F2EBD3D2E507}" dt="2024-06-27T19:46:54.205" v="4798" actId="478"/>
          <ac:spMkLst>
            <pc:docMk/>
            <pc:sldMk cId="3734823035" sldId="603"/>
            <ac:spMk id="139" creationId="{00000000-0000-0000-0000-000000000000}"/>
          </ac:spMkLst>
        </pc:spChg>
        <pc:graphicFrameChg chg="del modGraphic">
          <ac:chgData name="Adam Jackson" userId="84fe191451ffcc2a" providerId="LiveId" clId="{367175C7-53F2-4D92-8548-F2EBD3D2E507}" dt="2024-06-24T22:29:28.413" v="2329" actId="21"/>
          <ac:graphicFrameMkLst>
            <pc:docMk/>
            <pc:sldMk cId="3734823035" sldId="603"/>
            <ac:graphicFrameMk id="141" creationId="{00000000-0000-0000-0000-000000000000}"/>
          </ac:graphicFrameMkLst>
        </pc:graphicFrameChg>
        <pc:picChg chg="del">
          <ac:chgData name="Adam Jackson" userId="84fe191451ffcc2a" providerId="LiveId" clId="{367175C7-53F2-4D92-8548-F2EBD3D2E507}" dt="2024-06-24T22:29:30.355" v="2330" actId="478"/>
          <ac:picMkLst>
            <pc:docMk/>
            <pc:sldMk cId="3734823035" sldId="603"/>
            <ac:picMk id="3" creationId="{C2DBD223-7C7D-87B2-97B4-9495114DF4D2}"/>
          </ac:picMkLst>
        </pc:picChg>
        <pc:picChg chg="del">
          <ac:chgData name="Adam Jackson" userId="84fe191451ffcc2a" providerId="LiveId" clId="{367175C7-53F2-4D92-8548-F2EBD3D2E507}" dt="2024-06-24T22:29:31.151" v="2331" actId="478"/>
          <ac:picMkLst>
            <pc:docMk/>
            <pc:sldMk cId="3734823035" sldId="603"/>
            <ac:picMk id="5" creationId="{80394394-8C0C-136B-2847-93D3AC65C463}"/>
          </ac:picMkLst>
        </pc:picChg>
        <pc:picChg chg="del">
          <ac:chgData name="Adam Jackson" userId="84fe191451ffcc2a" providerId="LiveId" clId="{367175C7-53F2-4D92-8548-F2EBD3D2E507}" dt="2024-06-24T22:29:32.026" v="2332" actId="478"/>
          <ac:picMkLst>
            <pc:docMk/>
            <pc:sldMk cId="3734823035" sldId="603"/>
            <ac:picMk id="7" creationId="{67262D56-2C22-E86E-2632-D2EB42C484A3}"/>
          </ac:picMkLst>
        </pc:picChg>
      </pc:sldChg>
      <pc:sldChg chg="del">
        <pc:chgData name="Adam Jackson" userId="84fe191451ffcc2a" providerId="LiveId" clId="{367175C7-53F2-4D92-8548-F2EBD3D2E507}" dt="2024-06-27T19:52:33.051" v="4994" actId="47"/>
        <pc:sldMkLst>
          <pc:docMk/>
          <pc:sldMk cId="1832231764" sldId="604"/>
        </pc:sldMkLst>
      </pc:sldChg>
      <pc:sldChg chg="delSp modSp new mod">
        <pc:chgData name="Adam Jackson" userId="84fe191451ffcc2a" providerId="LiveId" clId="{367175C7-53F2-4D92-8548-F2EBD3D2E507}" dt="2024-06-27T20:15:47.895" v="5446" actId="20577"/>
        <pc:sldMkLst>
          <pc:docMk/>
          <pc:sldMk cId="4196488345" sldId="605"/>
        </pc:sldMkLst>
        <pc:spChg chg="mod">
          <ac:chgData name="Adam Jackson" userId="84fe191451ffcc2a" providerId="LiveId" clId="{367175C7-53F2-4D92-8548-F2EBD3D2E507}" dt="2024-06-27T20:15:47.895" v="5446" actId="20577"/>
          <ac:spMkLst>
            <pc:docMk/>
            <pc:sldMk cId="4196488345" sldId="605"/>
            <ac:spMk id="2" creationId="{321BAF00-3A13-E2FF-7BFF-CDE586D9D5E3}"/>
          </ac:spMkLst>
        </pc:spChg>
        <pc:spChg chg="del">
          <ac:chgData name="Adam Jackson" userId="84fe191451ffcc2a" providerId="LiveId" clId="{367175C7-53F2-4D92-8548-F2EBD3D2E507}" dt="2024-06-27T18:59:10.584" v="3949" actId="21"/>
          <ac:spMkLst>
            <pc:docMk/>
            <pc:sldMk cId="4196488345" sldId="605"/>
            <ac:spMk id="3" creationId="{8045836A-A8D1-9C82-E240-1B2BE8437908}"/>
          </ac:spMkLst>
        </pc:spChg>
      </pc:sldChg>
      <pc:sldChg chg="new del">
        <pc:chgData name="Adam Jackson" userId="84fe191451ffcc2a" providerId="LiveId" clId="{367175C7-53F2-4D92-8548-F2EBD3D2E507}" dt="2024-06-27T19:18:18.846" v="4299" actId="680"/>
        <pc:sldMkLst>
          <pc:docMk/>
          <pc:sldMk cId="2497284988" sldId="606"/>
        </pc:sldMkLst>
      </pc:sldChg>
      <pc:sldChg chg="delSp modSp new mod">
        <pc:chgData name="Adam Jackson" userId="84fe191451ffcc2a" providerId="LiveId" clId="{367175C7-53F2-4D92-8548-F2EBD3D2E507}" dt="2024-06-27T19:19:09.483" v="4344" actId="21"/>
        <pc:sldMkLst>
          <pc:docMk/>
          <pc:sldMk cId="4190560778" sldId="606"/>
        </pc:sldMkLst>
        <pc:spChg chg="mod">
          <ac:chgData name="Adam Jackson" userId="84fe191451ffcc2a" providerId="LiveId" clId="{367175C7-53F2-4D92-8548-F2EBD3D2E507}" dt="2024-06-27T19:19:05.201" v="4343" actId="20577"/>
          <ac:spMkLst>
            <pc:docMk/>
            <pc:sldMk cId="4190560778" sldId="606"/>
            <ac:spMk id="2" creationId="{CE15BE4A-9869-D372-D281-F40A105F5276}"/>
          </ac:spMkLst>
        </pc:spChg>
        <pc:spChg chg="del">
          <ac:chgData name="Adam Jackson" userId="84fe191451ffcc2a" providerId="LiveId" clId="{367175C7-53F2-4D92-8548-F2EBD3D2E507}" dt="2024-06-27T19:19:09.483" v="4344" actId="21"/>
          <ac:spMkLst>
            <pc:docMk/>
            <pc:sldMk cId="4190560778" sldId="606"/>
            <ac:spMk id="3" creationId="{38626538-F00F-4E42-F3A0-39C75962F707}"/>
          </ac:spMkLst>
        </pc:spChg>
      </pc:sldChg>
      <pc:sldChg chg="delSp modSp new mod">
        <pc:chgData name="Adam Jackson" userId="84fe191451ffcc2a" providerId="LiveId" clId="{367175C7-53F2-4D92-8548-F2EBD3D2E507}" dt="2024-06-27T19:20:28.874" v="4384" actId="21"/>
        <pc:sldMkLst>
          <pc:docMk/>
          <pc:sldMk cId="1460876384" sldId="607"/>
        </pc:sldMkLst>
        <pc:spChg chg="mod">
          <ac:chgData name="Adam Jackson" userId="84fe191451ffcc2a" providerId="LiveId" clId="{367175C7-53F2-4D92-8548-F2EBD3D2E507}" dt="2024-06-27T19:20:22.827" v="4383" actId="20577"/>
          <ac:spMkLst>
            <pc:docMk/>
            <pc:sldMk cId="1460876384" sldId="607"/>
            <ac:spMk id="2" creationId="{A223E106-EACA-CF49-C1FF-D27396E9276B}"/>
          </ac:spMkLst>
        </pc:spChg>
        <pc:spChg chg="del">
          <ac:chgData name="Adam Jackson" userId="84fe191451ffcc2a" providerId="LiveId" clId="{367175C7-53F2-4D92-8548-F2EBD3D2E507}" dt="2024-06-27T19:20:28.874" v="4384" actId="21"/>
          <ac:spMkLst>
            <pc:docMk/>
            <pc:sldMk cId="1460876384" sldId="607"/>
            <ac:spMk id="3" creationId="{986E6834-BBD2-7D71-076B-56DAFF430064}"/>
          </ac:spMkLst>
        </pc:spChg>
      </pc:sldChg>
      <pc:sldChg chg="delSp modSp mod">
        <pc:chgData name="Adam Jackson" userId="84fe191451ffcc2a" providerId="LiveId" clId="{367175C7-53F2-4D92-8548-F2EBD3D2E507}" dt="2024-06-27T19:46:46.262" v="4796" actId="1076"/>
        <pc:sldMkLst>
          <pc:docMk/>
          <pc:sldMk cId="2834915975" sldId="608"/>
        </pc:sldMkLst>
        <pc:spChg chg="del">
          <ac:chgData name="Adam Jackson" userId="84fe191451ffcc2a" providerId="LiveId" clId="{367175C7-53F2-4D92-8548-F2EBD3D2E507}" dt="2024-06-27T19:46:39.262" v="4793" actId="21"/>
          <ac:spMkLst>
            <pc:docMk/>
            <pc:sldMk cId="2834915975" sldId="608"/>
            <ac:spMk id="2" creationId="{3E94649C-5877-121E-772A-D9CA1CBD978E}"/>
          </ac:spMkLst>
        </pc:spChg>
        <pc:spChg chg="del">
          <ac:chgData name="Adam Jackson" userId="84fe191451ffcc2a" providerId="LiveId" clId="{367175C7-53F2-4D92-8548-F2EBD3D2E507}" dt="2024-06-27T19:46:41.449" v="4794" actId="21"/>
          <ac:spMkLst>
            <pc:docMk/>
            <pc:sldMk cId="2834915975" sldId="608"/>
            <ac:spMk id="3" creationId="{81B1FDF6-DEE4-57E1-749F-FC7B205FD925}"/>
          </ac:spMkLst>
        </pc:spChg>
        <pc:spChg chg="del">
          <ac:chgData name="Adam Jackson" userId="84fe191451ffcc2a" providerId="LiveId" clId="{367175C7-53F2-4D92-8548-F2EBD3D2E507}" dt="2024-06-27T19:46:43.762" v="4795" actId="21"/>
          <ac:spMkLst>
            <pc:docMk/>
            <pc:sldMk cId="2834915975" sldId="608"/>
            <ac:spMk id="4" creationId="{A35C35E0-6126-80BB-9F39-B1C15DC1123E}"/>
          </ac:spMkLst>
        </pc:spChg>
        <pc:spChg chg="mod">
          <ac:chgData name="Adam Jackson" userId="84fe191451ffcc2a" providerId="LiveId" clId="{367175C7-53F2-4D92-8548-F2EBD3D2E507}" dt="2024-06-27T19:46:46.262" v="4796" actId="1076"/>
          <ac:spMkLst>
            <pc:docMk/>
            <pc:sldMk cId="2834915975" sldId="608"/>
            <ac:spMk id="139" creationId="{00000000-0000-0000-0000-000000000000}"/>
          </ac:spMkLst>
        </pc:spChg>
      </pc:sldChg>
      <pc:sldMasterChg chg="delSldLayout">
        <pc:chgData name="Adam Jackson" userId="84fe191451ffcc2a" providerId="LiveId" clId="{367175C7-53F2-4D92-8548-F2EBD3D2E507}" dt="2024-06-21T13:50:41.903" v="258" actId="2696"/>
        <pc:sldMasterMkLst>
          <pc:docMk/>
          <pc:sldMasterMk cId="2349203719" sldId="2147483709"/>
        </pc:sldMasterMkLst>
        <pc:sldLayoutChg chg="del">
          <pc:chgData name="Adam Jackson" userId="84fe191451ffcc2a" providerId="LiveId" clId="{367175C7-53F2-4D92-8548-F2EBD3D2E507}" dt="2024-06-21T13:50:41.903" v="258" actId="2696"/>
          <pc:sldLayoutMkLst>
            <pc:docMk/>
            <pc:sldMasterMk cId="2349203719" sldId="2147483709"/>
            <pc:sldLayoutMk cId="3041229792" sldId="2147483721"/>
          </pc:sldLayoutMkLst>
        </pc:sldLayoutChg>
      </pc:sldMasterChg>
      <pc:sldMasterChg chg="modSldLayout">
        <pc:chgData name="Adam Jackson" userId="84fe191451ffcc2a" providerId="LiveId" clId="{367175C7-53F2-4D92-8548-F2EBD3D2E507}" dt="2024-06-21T14:25:43.482" v="560"/>
        <pc:sldMasterMkLst>
          <pc:docMk/>
          <pc:sldMasterMk cId="2862288280" sldId="2147483725"/>
        </pc:sldMasterMkLst>
        <pc:sldLayoutChg chg="delSp">
          <pc:chgData name="Adam Jackson" userId="84fe191451ffcc2a" providerId="LiveId" clId="{367175C7-53F2-4D92-8548-F2EBD3D2E507}" dt="2024-06-21T14:25:43.482" v="560"/>
          <pc:sldLayoutMkLst>
            <pc:docMk/>
            <pc:sldMasterMk cId="2862288280" sldId="2147483725"/>
            <pc:sldLayoutMk cId="3117004854" sldId="2147483737"/>
          </pc:sldLayoutMkLst>
          <pc:picChg chg="del">
            <ac:chgData name="Adam Jackson" userId="84fe191451ffcc2a" providerId="LiveId" clId="{367175C7-53F2-4D92-8548-F2EBD3D2E507}" dt="2024-06-21T14:25:43.482" v="560"/>
            <ac:picMkLst>
              <pc:docMk/>
              <pc:sldMasterMk cId="2862288280" sldId="2147483725"/>
              <pc:sldLayoutMk cId="3117004854" sldId="2147483737"/>
              <ac:picMk id="149" creationId="{00000000-0000-0000-0000-000000000000}"/>
            </ac:picMkLst>
          </pc:picChg>
        </pc:sldLayoutChg>
      </pc:sldMasterChg>
      <pc:sldMasterChg chg="delSp mod delSldLayout modSldLayout">
        <pc:chgData name="Adam Jackson" userId="84fe191451ffcc2a" providerId="LiveId" clId="{367175C7-53F2-4D92-8548-F2EBD3D2E507}" dt="2024-06-27T19:59:01.008" v="5024" actId="478"/>
        <pc:sldMasterMkLst>
          <pc:docMk/>
          <pc:sldMasterMk cId="621142927" sldId="2147483880"/>
        </pc:sldMasterMkLst>
        <pc:spChg chg="del">
          <ac:chgData name="Adam Jackson" userId="84fe191451ffcc2a" providerId="LiveId" clId="{367175C7-53F2-4D92-8548-F2EBD3D2E507}" dt="2024-06-27T19:58:24.397" v="5013" actId="478"/>
          <ac:spMkLst>
            <pc:docMk/>
            <pc:sldMasterMk cId="621142927" sldId="2147483880"/>
            <ac:spMk id="6" creationId="{00000000-0000-0000-0000-000000000000}"/>
          </ac:spMkLst>
        </pc:spChg>
        <pc:sldLayoutChg chg="delSp mod">
          <pc:chgData name="Adam Jackson" userId="84fe191451ffcc2a" providerId="LiveId" clId="{367175C7-53F2-4D92-8548-F2EBD3D2E507}" dt="2024-06-27T19:58:21.709" v="5012" actId="478"/>
          <pc:sldLayoutMkLst>
            <pc:docMk/>
            <pc:sldMasterMk cId="621142927" sldId="2147483880"/>
            <pc:sldLayoutMk cId="3116676990" sldId="2147483881"/>
          </pc:sldLayoutMkLst>
          <pc:spChg chg="del">
            <ac:chgData name="Adam Jackson" userId="84fe191451ffcc2a" providerId="LiveId" clId="{367175C7-53F2-4D92-8548-F2EBD3D2E507}" dt="2024-06-27T19:58:21.709" v="5012" actId="478"/>
            <ac:spMkLst>
              <pc:docMk/>
              <pc:sldMasterMk cId="621142927" sldId="2147483880"/>
              <pc:sldLayoutMk cId="3116676990" sldId="2147483881"/>
              <ac:spMk id="6" creationId="{00000000-0000-0000-0000-000000000000}"/>
            </ac:spMkLst>
          </pc:spChg>
        </pc:sldLayoutChg>
        <pc:sldLayoutChg chg="delSp mod">
          <pc:chgData name="Adam Jackson" userId="84fe191451ffcc2a" providerId="LiveId" clId="{367175C7-53F2-4D92-8548-F2EBD3D2E507}" dt="2024-06-27T19:58:18.444" v="5011" actId="478"/>
          <pc:sldLayoutMkLst>
            <pc:docMk/>
            <pc:sldMasterMk cId="621142927" sldId="2147483880"/>
            <pc:sldLayoutMk cId="2811042228" sldId="2147483882"/>
          </pc:sldLayoutMkLst>
          <pc:spChg chg="del">
            <ac:chgData name="Adam Jackson" userId="84fe191451ffcc2a" providerId="LiveId" clId="{367175C7-53F2-4D92-8548-F2EBD3D2E507}" dt="2024-06-27T19:58:18.444" v="5011" actId="478"/>
            <ac:spMkLst>
              <pc:docMk/>
              <pc:sldMasterMk cId="621142927" sldId="2147483880"/>
              <pc:sldLayoutMk cId="2811042228" sldId="2147483882"/>
              <ac:spMk id="6" creationId="{00000000-0000-0000-0000-000000000000}"/>
            </ac:spMkLst>
          </pc:spChg>
        </pc:sldLayoutChg>
        <pc:sldLayoutChg chg="delSp mod">
          <pc:chgData name="Adam Jackson" userId="84fe191451ffcc2a" providerId="LiveId" clId="{367175C7-53F2-4D92-8548-F2EBD3D2E507}" dt="2024-06-27T19:58:27.397" v="5014" actId="478"/>
          <pc:sldLayoutMkLst>
            <pc:docMk/>
            <pc:sldMasterMk cId="621142927" sldId="2147483880"/>
            <pc:sldLayoutMk cId="2235326790" sldId="2147483883"/>
          </pc:sldLayoutMkLst>
          <pc:spChg chg="del">
            <ac:chgData name="Adam Jackson" userId="84fe191451ffcc2a" providerId="LiveId" clId="{367175C7-53F2-4D92-8548-F2EBD3D2E507}" dt="2024-06-27T19:58:27.397" v="5014" actId="478"/>
            <ac:spMkLst>
              <pc:docMk/>
              <pc:sldMasterMk cId="621142927" sldId="2147483880"/>
              <pc:sldLayoutMk cId="2235326790" sldId="2147483883"/>
              <ac:spMk id="6" creationId="{00000000-0000-0000-0000-000000000000}"/>
            </ac:spMkLst>
          </pc:spChg>
        </pc:sldLayoutChg>
        <pc:sldLayoutChg chg="delSp mod">
          <pc:chgData name="Adam Jackson" userId="84fe191451ffcc2a" providerId="LiveId" clId="{367175C7-53F2-4D92-8548-F2EBD3D2E507}" dt="2024-06-27T19:58:30.272" v="5015" actId="478"/>
          <pc:sldLayoutMkLst>
            <pc:docMk/>
            <pc:sldMasterMk cId="621142927" sldId="2147483880"/>
            <pc:sldLayoutMk cId="1990053440" sldId="2147483884"/>
          </pc:sldLayoutMkLst>
          <pc:spChg chg="del">
            <ac:chgData name="Adam Jackson" userId="84fe191451ffcc2a" providerId="LiveId" clId="{367175C7-53F2-4D92-8548-F2EBD3D2E507}" dt="2024-06-27T19:58:30.272" v="5015" actId="478"/>
            <ac:spMkLst>
              <pc:docMk/>
              <pc:sldMasterMk cId="621142927" sldId="2147483880"/>
              <pc:sldLayoutMk cId="1990053440" sldId="2147483884"/>
              <ac:spMk id="7" creationId="{00000000-0000-0000-0000-000000000000}"/>
            </ac:spMkLst>
          </pc:spChg>
        </pc:sldLayoutChg>
        <pc:sldLayoutChg chg="delSp mod">
          <pc:chgData name="Adam Jackson" userId="84fe191451ffcc2a" providerId="LiveId" clId="{367175C7-53F2-4D92-8548-F2EBD3D2E507}" dt="2024-06-27T19:58:34.598" v="5016" actId="478"/>
          <pc:sldLayoutMkLst>
            <pc:docMk/>
            <pc:sldMasterMk cId="621142927" sldId="2147483880"/>
            <pc:sldLayoutMk cId="2249930290" sldId="2147483885"/>
          </pc:sldLayoutMkLst>
          <pc:spChg chg="del">
            <ac:chgData name="Adam Jackson" userId="84fe191451ffcc2a" providerId="LiveId" clId="{367175C7-53F2-4D92-8548-F2EBD3D2E507}" dt="2024-06-27T19:58:34.598" v="5016" actId="478"/>
            <ac:spMkLst>
              <pc:docMk/>
              <pc:sldMasterMk cId="621142927" sldId="2147483880"/>
              <pc:sldLayoutMk cId="2249930290" sldId="2147483885"/>
              <ac:spMk id="9" creationId="{00000000-0000-0000-0000-000000000000}"/>
            </ac:spMkLst>
          </pc:spChg>
        </pc:sldLayoutChg>
        <pc:sldLayoutChg chg="delSp mod">
          <pc:chgData name="Adam Jackson" userId="84fe191451ffcc2a" providerId="LiveId" clId="{367175C7-53F2-4D92-8548-F2EBD3D2E507}" dt="2024-06-27T19:58:37.160" v="5017" actId="478"/>
          <pc:sldLayoutMkLst>
            <pc:docMk/>
            <pc:sldMasterMk cId="621142927" sldId="2147483880"/>
            <pc:sldLayoutMk cId="333104290" sldId="2147483886"/>
          </pc:sldLayoutMkLst>
          <pc:spChg chg="del">
            <ac:chgData name="Adam Jackson" userId="84fe191451ffcc2a" providerId="LiveId" clId="{367175C7-53F2-4D92-8548-F2EBD3D2E507}" dt="2024-06-27T19:58:37.160" v="5017" actId="478"/>
            <ac:spMkLst>
              <pc:docMk/>
              <pc:sldMasterMk cId="621142927" sldId="2147483880"/>
              <pc:sldLayoutMk cId="333104290" sldId="2147483886"/>
              <ac:spMk id="5" creationId="{00000000-0000-0000-0000-000000000000}"/>
            </ac:spMkLst>
          </pc:spChg>
        </pc:sldLayoutChg>
        <pc:sldLayoutChg chg="delSp mod">
          <pc:chgData name="Adam Jackson" userId="84fe191451ffcc2a" providerId="LiveId" clId="{367175C7-53F2-4D92-8548-F2EBD3D2E507}" dt="2024-06-27T19:58:39.707" v="5018" actId="478"/>
          <pc:sldLayoutMkLst>
            <pc:docMk/>
            <pc:sldMasterMk cId="621142927" sldId="2147483880"/>
            <pc:sldLayoutMk cId="916431150" sldId="2147483887"/>
          </pc:sldLayoutMkLst>
          <pc:spChg chg="del">
            <ac:chgData name="Adam Jackson" userId="84fe191451ffcc2a" providerId="LiveId" clId="{367175C7-53F2-4D92-8548-F2EBD3D2E507}" dt="2024-06-27T19:58:39.707" v="5018" actId="478"/>
            <ac:spMkLst>
              <pc:docMk/>
              <pc:sldMasterMk cId="621142927" sldId="2147483880"/>
              <pc:sldLayoutMk cId="916431150" sldId="2147483887"/>
              <ac:spMk id="4" creationId="{00000000-0000-0000-0000-000000000000}"/>
            </ac:spMkLst>
          </pc:spChg>
        </pc:sldLayoutChg>
        <pc:sldLayoutChg chg="delSp mod">
          <pc:chgData name="Adam Jackson" userId="84fe191451ffcc2a" providerId="LiveId" clId="{367175C7-53F2-4D92-8548-F2EBD3D2E507}" dt="2024-06-27T19:58:43.488" v="5019" actId="478"/>
          <pc:sldLayoutMkLst>
            <pc:docMk/>
            <pc:sldMasterMk cId="621142927" sldId="2147483880"/>
            <pc:sldLayoutMk cId="592072176" sldId="2147483888"/>
          </pc:sldLayoutMkLst>
          <pc:spChg chg="del">
            <ac:chgData name="Adam Jackson" userId="84fe191451ffcc2a" providerId="LiveId" clId="{367175C7-53F2-4D92-8548-F2EBD3D2E507}" dt="2024-06-27T19:58:43.488" v="5019" actId="478"/>
            <ac:spMkLst>
              <pc:docMk/>
              <pc:sldMasterMk cId="621142927" sldId="2147483880"/>
              <pc:sldLayoutMk cId="592072176" sldId="2147483888"/>
              <ac:spMk id="7" creationId="{00000000-0000-0000-0000-000000000000}"/>
            </ac:spMkLst>
          </pc:spChg>
        </pc:sldLayoutChg>
        <pc:sldLayoutChg chg="delSp mod">
          <pc:chgData name="Adam Jackson" userId="84fe191451ffcc2a" providerId="LiveId" clId="{367175C7-53F2-4D92-8548-F2EBD3D2E507}" dt="2024-06-27T19:58:46.816" v="5020" actId="478"/>
          <pc:sldLayoutMkLst>
            <pc:docMk/>
            <pc:sldMasterMk cId="621142927" sldId="2147483880"/>
            <pc:sldLayoutMk cId="275050521" sldId="2147483889"/>
          </pc:sldLayoutMkLst>
          <pc:spChg chg="del">
            <ac:chgData name="Adam Jackson" userId="84fe191451ffcc2a" providerId="LiveId" clId="{367175C7-53F2-4D92-8548-F2EBD3D2E507}" dt="2024-06-27T19:58:46.816" v="5020" actId="478"/>
            <ac:spMkLst>
              <pc:docMk/>
              <pc:sldMasterMk cId="621142927" sldId="2147483880"/>
              <pc:sldLayoutMk cId="275050521" sldId="2147483889"/>
              <ac:spMk id="7" creationId="{00000000-0000-0000-0000-000000000000}"/>
            </ac:spMkLst>
          </pc:spChg>
        </pc:sldLayoutChg>
        <pc:sldLayoutChg chg="delSp mod">
          <pc:chgData name="Adam Jackson" userId="84fe191451ffcc2a" providerId="LiveId" clId="{367175C7-53F2-4D92-8548-F2EBD3D2E507}" dt="2024-06-27T19:58:52.602" v="5021" actId="478"/>
          <pc:sldLayoutMkLst>
            <pc:docMk/>
            <pc:sldMasterMk cId="621142927" sldId="2147483880"/>
            <pc:sldLayoutMk cId="3269277214" sldId="2147483890"/>
          </pc:sldLayoutMkLst>
          <pc:spChg chg="del">
            <ac:chgData name="Adam Jackson" userId="84fe191451ffcc2a" providerId="LiveId" clId="{367175C7-53F2-4D92-8548-F2EBD3D2E507}" dt="2024-06-27T19:58:52.602" v="5021" actId="478"/>
            <ac:spMkLst>
              <pc:docMk/>
              <pc:sldMasterMk cId="621142927" sldId="2147483880"/>
              <pc:sldLayoutMk cId="3269277214" sldId="2147483890"/>
              <ac:spMk id="6" creationId="{00000000-0000-0000-0000-000000000000}"/>
            </ac:spMkLst>
          </pc:spChg>
        </pc:sldLayoutChg>
        <pc:sldLayoutChg chg="delSp mod">
          <pc:chgData name="Adam Jackson" userId="84fe191451ffcc2a" providerId="LiveId" clId="{367175C7-53F2-4D92-8548-F2EBD3D2E507}" dt="2024-06-27T19:58:55.196" v="5022" actId="478"/>
          <pc:sldLayoutMkLst>
            <pc:docMk/>
            <pc:sldMasterMk cId="621142927" sldId="2147483880"/>
            <pc:sldLayoutMk cId="4066360612" sldId="2147483891"/>
          </pc:sldLayoutMkLst>
          <pc:spChg chg="del">
            <ac:chgData name="Adam Jackson" userId="84fe191451ffcc2a" providerId="LiveId" clId="{367175C7-53F2-4D92-8548-F2EBD3D2E507}" dt="2024-06-27T19:58:55.196" v="5022" actId="478"/>
            <ac:spMkLst>
              <pc:docMk/>
              <pc:sldMasterMk cId="621142927" sldId="2147483880"/>
              <pc:sldLayoutMk cId="4066360612" sldId="2147483891"/>
              <ac:spMk id="6" creationId="{00000000-0000-0000-0000-000000000000}"/>
            </ac:spMkLst>
          </pc:spChg>
        </pc:sldLayoutChg>
        <pc:sldLayoutChg chg="delSp mod">
          <pc:chgData name="Adam Jackson" userId="84fe191451ffcc2a" providerId="LiveId" clId="{367175C7-53F2-4D92-8548-F2EBD3D2E507}" dt="2024-06-27T19:58:57.649" v="5023" actId="478"/>
          <pc:sldLayoutMkLst>
            <pc:docMk/>
            <pc:sldMasterMk cId="621142927" sldId="2147483880"/>
            <pc:sldLayoutMk cId="617024435" sldId="2147483892"/>
          </pc:sldLayoutMkLst>
          <pc:spChg chg="del">
            <ac:chgData name="Adam Jackson" userId="84fe191451ffcc2a" providerId="LiveId" clId="{367175C7-53F2-4D92-8548-F2EBD3D2E507}" dt="2024-06-27T19:58:57.649" v="5023" actId="478"/>
            <ac:spMkLst>
              <pc:docMk/>
              <pc:sldMasterMk cId="621142927" sldId="2147483880"/>
              <pc:sldLayoutMk cId="617024435" sldId="2147483892"/>
              <ac:spMk id="148" creationId="{00000000-0000-0000-0000-000000000000}"/>
            </ac:spMkLst>
          </pc:spChg>
        </pc:sldLayoutChg>
        <pc:sldLayoutChg chg="delSp mod">
          <pc:chgData name="Adam Jackson" userId="84fe191451ffcc2a" providerId="LiveId" clId="{367175C7-53F2-4D92-8548-F2EBD3D2E507}" dt="2024-06-27T19:59:01.008" v="5024" actId="478"/>
          <pc:sldLayoutMkLst>
            <pc:docMk/>
            <pc:sldMasterMk cId="621142927" sldId="2147483880"/>
            <pc:sldLayoutMk cId="3129124871" sldId="2147483893"/>
          </pc:sldLayoutMkLst>
          <pc:spChg chg="del">
            <ac:chgData name="Adam Jackson" userId="84fe191451ffcc2a" providerId="LiveId" clId="{367175C7-53F2-4D92-8548-F2EBD3D2E507}" dt="2024-06-27T19:59:01.008" v="5024" actId="478"/>
            <ac:spMkLst>
              <pc:docMk/>
              <pc:sldMasterMk cId="621142927" sldId="2147483880"/>
              <pc:sldLayoutMk cId="3129124871" sldId="2147483893"/>
              <ac:spMk id="172" creationId="{00000000-0000-0000-0000-000000000000}"/>
            </ac:spMkLst>
          </pc:spChg>
        </pc:sldLayoutChg>
        <pc:sldLayoutChg chg="del">
          <pc:chgData name="Adam Jackson" userId="84fe191451ffcc2a" providerId="LiveId" clId="{367175C7-53F2-4D92-8548-F2EBD3D2E507}" dt="2024-06-27T19:23:22.002" v="4402" actId="2696"/>
          <pc:sldLayoutMkLst>
            <pc:docMk/>
            <pc:sldMasterMk cId="621142927" sldId="2147483880"/>
            <pc:sldLayoutMk cId="4000906238" sldId="21474838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7C507-FA0D-4F4D-AEC9-DC992AF5401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29E088D-5647-4CE0-8058-4C0EF469F91F}">
      <dgm:prSet/>
      <dgm:spPr/>
      <dgm:t>
        <a:bodyPr/>
        <a:lstStyle/>
        <a:p>
          <a:r>
            <a:rPr lang="en-US" dirty="0"/>
            <a:t>What will the result be?</a:t>
          </a:r>
        </a:p>
      </dgm:t>
    </dgm:pt>
    <dgm:pt modelId="{61017C84-D898-4214-A8EB-426F428558FF}" type="parTrans" cxnId="{46D6FE52-3AD8-42E5-A1C7-0D5D01C12D2E}">
      <dgm:prSet/>
      <dgm:spPr/>
      <dgm:t>
        <a:bodyPr/>
        <a:lstStyle/>
        <a:p>
          <a:endParaRPr lang="en-US"/>
        </a:p>
      </dgm:t>
    </dgm:pt>
    <dgm:pt modelId="{346922FD-86A5-4D37-8818-D94790B84E41}" type="sibTrans" cxnId="{46D6FE52-3AD8-42E5-A1C7-0D5D01C12D2E}">
      <dgm:prSet/>
      <dgm:spPr/>
      <dgm:t>
        <a:bodyPr/>
        <a:lstStyle/>
        <a:p>
          <a:endParaRPr lang="en-US" dirty="0"/>
        </a:p>
      </dgm:t>
    </dgm:pt>
    <dgm:pt modelId="{AE770361-32F5-4484-9699-C7868470E3B5}">
      <dgm:prSet/>
      <dgm:spPr/>
      <dgm:t>
        <a:bodyPr/>
        <a:lstStyle/>
        <a:p>
          <a:r>
            <a:rPr lang="en-US" dirty="0"/>
            <a:t>What happens next?  </a:t>
          </a:r>
        </a:p>
      </dgm:t>
    </dgm:pt>
    <dgm:pt modelId="{98AE4064-6AD5-437F-96B6-46AE95BC5070}" type="parTrans" cxnId="{BE13447F-9F16-43F5-BF6D-5F0D5D894F8B}">
      <dgm:prSet/>
      <dgm:spPr/>
      <dgm:t>
        <a:bodyPr/>
        <a:lstStyle/>
        <a:p>
          <a:endParaRPr lang="en-US"/>
        </a:p>
      </dgm:t>
    </dgm:pt>
    <dgm:pt modelId="{A5884143-AB3D-4981-8F6A-8517DCA788C6}" type="sibTrans" cxnId="{BE13447F-9F16-43F5-BF6D-5F0D5D894F8B}">
      <dgm:prSet/>
      <dgm:spPr/>
      <dgm:t>
        <a:bodyPr/>
        <a:lstStyle/>
        <a:p>
          <a:endParaRPr lang="en-US" dirty="0"/>
        </a:p>
      </dgm:t>
    </dgm:pt>
    <dgm:pt modelId="{939D6BCD-B4D9-4F96-9425-50C8E5A80E50}">
      <dgm:prSet/>
      <dgm:spPr/>
      <dgm:t>
        <a:bodyPr/>
        <a:lstStyle/>
        <a:p>
          <a:r>
            <a:rPr lang="en-US" dirty="0"/>
            <a:t>What are the policies and priorities? </a:t>
          </a:r>
        </a:p>
      </dgm:t>
    </dgm:pt>
    <dgm:pt modelId="{BDCD6D76-62BE-43B9-A990-68354841B368}" type="parTrans" cxnId="{3557B019-AED3-440B-8C00-A97F9C2E099D}">
      <dgm:prSet/>
      <dgm:spPr/>
      <dgm:t>
        <a:bodyPr/>
        <a:lstStyle/>
        <a:p>
          <a:endParaRPr lang="en-US"/>
        </a:p>
      </dgm:t>
    </dgm:pt>
    <dgm:pt modelId="{F5722A1D-F395-412B-87AA-9E39B920BF6D}" type="sibTrans" cxnId="{3557B019-AED3-440B-8C00-A97F9C2E099D}">
      <dgm:prSet/>
      <dgm:spPr/>
      <dgm:t>
        <a:bodyPr/>
        <a:lstStyle/>
        <a:p>
          <a:endParaRPr lang="en-US" dirty="0"/>
        </a:p>
      </dgm:t>
    </dgm:pt>
    <dgm:pt modelId="{F2D49FCC-ACB5-495B-9908-BA861BD586BF}">
      <dgm:prSet/>
      <dgm:spPr/>
      <dgm:t>
        <a:bodyPr/>
        <a:lstStyle/>
        <a:p>
          <a:r>
            <a:rPr lang="en-US" dirty="0"/>
            <a:t>So what? – Opportunities and risks</a:t>
          </a:r>
        </a:p>
      </dgm:t>
    </dgm:pt>
    <dgm:pt modelId="{861D3422-341A-477B-A37B-C584EB9B27FF}" type="parTrans" cxnId="{BAD88B40-E06F-4DCE-92E6-2EC93C84E7AA}">
      <dgm:prSet/>
      <dgm:spPr/>
      <dgm:t>
        <a:bodyPr/>
        <a:lstStyle/>
        <a:p>
          <a:endParaRPr lang="en-US"/>
        </a:p>
      </dgm:t>
    </dgm:pt>
    <dgm:pt modelId="{D7D6355E-B895-492A-AAED-E03585303146}" type="sibTrans" cxnId="{BAD88B40-E06F-4DCE-92E6-2EC93C84E7AA}">
      <dgm:prSet/>
      <dgm:spPr/>
      <dgm:t>
        <a:bodyPr/>
        <a:lstStyle/>
        <a:p>
          <a:endParaRPr lang="en-US" dirty="0"/>
        </a:p>
      </dgm:t>
    </dgm:pt>
    <dgm:pt modelId="{A8DAE1BA-0EB6-41CD-B218-1CA2FB3E480E}" type="pres">
      <dgm:prSet presAssocID="{2747C507-FA0D-4F4D-AEC9-DC992AF54011}" presName="outerComposite" presStyleCnt="0">
        <dgm:presLayoutVars>
          <dgm:chMax val="5"/>
          <dgm:dir/>
          <dgm:resizeHandles val="exact"/>
        </dgm:presLayoutVars>
      </dgm:prSet>
      <dgm:spPr/>
    </dgm:pt>
    <dgm:pt modelId="{A79947F0-A398-4812-967C-CDC7244C9089}" type="pres">
      <dgm:prSet presAssocID="{2747C507-FA0D-4F4D-AEC9-DC992AF54011}" presName="dummyMaxCanvas" presStyleCnt="0">
        <dgm:presLayoutVars/>
      </dgm:prSet>
      <dgm:spPr/>
    </dgm:pt>
    <dgm:pt modelId="{AF6E7711-0C7E-4287-BB84-D82994CCC28B}" type="pres">
      <dgm:prSet presAssocID="{2747C507-FA0D-4F4D-AEC9-DC992AF54011}" presName="FourNodes_1" presStyleLbl="node1" presStyleIdx="0" presStyleCnt="4">
        <dgm:presLayoutVars>
          <dgm:bulletEnabled val="1"/>
        </dgm:presLayoutVars>
      </dgm:prSet>
      <dgm:spPr/>
    </dgm:pt>
    <dgm:pt modelId="{36479E41-70BF-4D40-9ED0-007A92772067}" type="pres">
      <dgm:prSet presAssocID="{2747C507-FA0D-4F4D-AEC9-DC992AF54011}" presName="FourNodes_2" presStyleLbl="node1" presStyleIdx="1" presStyleCnt="4">
        <dgm:presLayoutVars>
          <dgm:bulletEnabled val="1"/>
        </dgm:presLayoutVars>
      </dgm:prSet>
      <dgm:spPr/>
    </dgm:pt>
    <dgm:pt modelId="{54252319-3FAB-474E-B912-F0B26096B253}" type="pres">
      <dgm:prSet presAssocID="{2747C507-FA0D-4F4D-AEC9-DC992AF54011}" presName="FourNodes_3" presStyleLbl="node1" presStyleIdx="2" presStyleCnt="4">
        <dgm:presLayoutVars>
          <dgm:bulletEnabled val="1"/>
        </dgm:presLayoutVars>
      </dgm:prSet>
      <dgm:spPr/>
    </dgm:pt>
    <dgm:pt modelId="{3EFC4BF1-C0FD-4D37-80F4-697DEADBA061}" type="pres">
      <dgm:prSet presAssocID="{2747C507-FA0D-4F4D-AEC9-DC992AF54011}" presName="FourNodes_4" presStyleLbl="node1" presStyleIdx="3" presStyleCnt="4">
        <dgm:presLayoutVars>
          <dgm:bulletEnabled val="1"/>
        </dgm:presLayoutVars>
      </dgm:prSet>
      <dgm:spPr/>
    </dgm:pt>
    <dgm:pt modelId="{F9D61B2A-26D2-442D-A22B-B3ACBF3D9C4F}" type="pres">
      <dgm:prSet presAssocID="{2747C507-FA0D-4F4D-AEC9-DC992AF54011}" presName="FourConn_1-2" presStyleLbl="fgAccFollowNode1" presStyleIdx="0" presStyleCnt="3">
        <dgm:presLayoutVars>
          <dgm:bulletEnabled val="1"/>
        </dgm:presLayoutVars>
      </dgm:prSet>
      <dgm:spPr/>
    </dgm:pt>
    <dgm:pt modelId="{3B5FB12F-96D7-4672-9962-1C445B7AF8F1}" type="pres">
      <dgm:prSet presAssocID="{2747C507-FA0D-4F4D-AEC9-DC992AF54011}" presName="FourConn_2-3" presStyleLbl="fgAccFollowNode1" presStyleIdx="1" presStyleCnt="3">
        <dgm:presLayoutVars>
          <dgm:bulletEnabled val="1"/>
        </dgm:presLayoutVars>
      </dgm:prSet>
      <dgm:spPr/>
    </dgm:pt>
    <dgm:pt modelId="{0BE29ED3-9F3F-4082-B96E-07BD297B1402}" type="pres">
      <dgm:prSet presAssocID="{2747C507-FA0D-4F4D-AEC9-DC992AF54011}" presName="FourConn_3-4" presStyleLbl="fgAccFollowNode1" presStyleIdx="2" presStyleCnt="3">
        <dgm:presLayoutVars>
          <dgm:bulletEnabled val="1"/>
        </dgm:presLayoutVars>
      </dgm:prSet>
      <dgm:spPr/>
    </dgm:pt>
    <dgm:pt modelId="{E30B18BC-E370-40B8-A48F-10D5373FB2E0}" type="pres">
      <dgm:prSet presAssocID="{2747C507-FA0D-4F4D-AEC9-DC992AF54011}" presName="FourNodes_1_text" presStyleLbl="node1" presStyleIdx="3" presStyleCnt="4">
        <dgm:presLayoutVars>
          <dgm:bulletEnabled val="1"/>
        </dgm:presLayoutVars>
      </dgm:prSet>
      <dgm:spPr/>
    </dgm:pt>
    <dgm:pt modelId="{C72FCDF9-70B9-4C76-BD40-6B1A3277B647}" type="pres">
      <dgm:prSet presAssocID="{2747C507-FA0D-4F4D-AEC9-DC992AF54011}" presName="FourNodes_2_text" presStyleLbl="node1" presStyleIdx="3" presStyleCnt="4">
        <dgm:presLayoutVars>
          <dgm:bulletEnabled val="1"/>
        </dgm:presLayoutVars>
      </dgm:prSet>
      <dgm:spPr/>
    </dgm:pt>
    <dgm:pt modelId="{3A965D5C-4C54-4BBF-8C8C-C096868B1EB8}" type="pres">
      <dgm:prSet presAssocID="{2747C507-FA0D-4F4D-AEC9-DC992AF54011}" presName="FourNodes_3_text" presStyleLbl="node1" presStyleIdx="3" presStyleCnt="4">
        <dgm:presLayoutVars>
          <dgm:bulletEnabled val="1"/>
        </dgm:presLayoutVars>
      </dgm:prSet>
      <dgm:spPr/>
    </dgm:pt>
    <dgm:pt modelId="{13BE0F1B-E6EB-4871-A355-A247D4EA03C6}" type="pres">
      <dgm:prSet presAssocID="{2747C507-FA0D-4F4D-AEC9-DC992AF54011}" presName="FourNodes_4_text" presStyleLbl="node1" presStyleIdx="3" presStyleCnt="4">
        <dgm:presLayoutVars>
          <dgm:bulletEnabled val="1"/>
        </dgm:presLayoutVars>
      </dgm:prSet>
      <dgm:spPr/>
    </dgm:pt>
  </dgm:ptLst>
  <dgm:cxnLst>
    <dgm:cxn modelId="{03F3590D-7D2E-4B35-8A33-D138C0266215}" type="presOf" srcId="{AE770361-32F5-4484-9699-C7868470E3B5}" destId="{C72FCDF9-70B9-4C76-BD40-6B1A3277B647}" srcOrd="1" destOrd="0" presId="urn:microsoft.com/office/officeart/2005/8/layout/vProcess5"/>
    <dgm:cxn modelId="{3557B019-AED3-440B-8C00-A97F9C2E099D}" srcId="{2747C507-FA0D-4F4D-AEC9-DC992AF54011}" destId="{939D6BCD-B4D9-4F96-9425-50C8E5A80E50}" srcOrd="2" destOrd="0" parTransId="{BDCD6D76-62BE-43B9-A990-68354841B368}" sibTransId="{F5722A1D-F395-412B-87AA-9E39B920BF6D}"/>
    <dgm:cxn modelId="{6F821921-487F-4A44-82C1-7E25A0B3CBB9}" type="presOf" srcId="{346922FD-86A5-4D37-8818-D94790B84E41}" destId="{F9D61B2A-26D2-442D-A22B-B3ACBF3D9C4F}" srcOrd="0" destOrd="0" presId="urn:microsoft.com/office/officeart/2005/8/layout/vProcess5"/>
    <dgm:cxn modelId="{04DD2638-6B40-4C11-B405-728AD7105AC9}" type="presOf" srcId="{929E088D-5647-4CE0-8058-4C0EF469F91F}" destId="{E30B18BC-E370-40B8-A48F-10D5373FB2E0}" srcOrd="1" destOrd="0" presId="urn:microsoft.com/office/officeart/2005/8/layout/vProcess5"/>
    <dgm:cxn modelId="{38F3AF38-9236-4F5D-B71D-55C27C0C6D44}" type="presOf" srcId="{939D6BCD-B4D9-4F96-9425-50C8E5A80E50}" destId="{3A965D5C-4C54-4BBF-8C8C-C096868B1EB8}" srcOrd="1" destOrd="0" presId="urn:microsoft.com/office/officeart/2005/8/layout/vProcess5"/>
    <dgm:cxn modelId="{BAD88B40-E06F-4DCE-92E6-2EC93C84E7AA}" srcId="{2747C507-FA0D-4F4D-AEC9-DC992AF54011}" destId="{F2D49FCC-ACB5-495B-9908-BA861BD586BF}" srcOrd="3" destOrd="0" parTransId="{861D3422-341A-477B-A37B-C584EB9B27FF}" sibTransId="{D7D6355E-B895-492A-AAED-E03585303146}"/>
    <dgm:cxn modelId="{ABFCE65B-F8DF-4190-A626-5C3031BB144B}" type="presOf" srcId="{2747C507-FA0D-4F4D-AEC9-DC992AF54011}" destId="{A8DAE1BA-0EB6-41CD-B218-1CA2FB3E480E}" srcOrd="0" destOrd="0" presId="urn:microsoft.com/office/officeart/2005/8/layout/vProcess5"/>
    <dgm:cxn modelId="{FAA13C5F-5792-47B5-8A70-5C96E812E3C5}" type="presOf" srcId="{939D6BCD-B4D9-4F96-9425-50C8E5A80E50}" destId="{54252319-3FAB-474E-B912-F0B26096B253}" srcOrd="0" destOrd="0" presId="urn:microsoft.com/office/officeart/2005/8/layout/vProcess5"/>
    <dgm:cxn modelId="{97EA1761-4D13-40AD-8B2C-8EAE8D638027}" type="presOf" srcId="{A5884143-AB3D-4981-8F6A-8517DCA788C6}" destId="{3B5FB12F-96D7-4672-9962-1C445B7AF8F1}" srcOrd="0" destOrd="0" presId="urn:microsoft.com/office/officeart/2005/8/layout/vProcess5"/>
    <dgm:cxn modelId="{466F3649-28C2-413F-BD92-2C0602BC6DF8}" type="presOf" srcId="{F2D49FCC-ACB5-495B-9908-BA861BD586BF}" destId="{3EFC4BF1-C0FD-4D37-80F4-697DEADBA061}" srcOrd="0" destOrd="0" presId="urn:microsoft.com/office/officeart/2005/8/layout/vProcess5"/>
    <dgm:cxn modelId="{46D6FE52-3AD8-42E5-A1C7-0D5D01C12D2E}" srcId="{2747C507-FA0D-4F4D-AEC9-DC992AF54011}" destId="{929E088D-5647-4CE0-8058-4C0EF469F91F}" srcOrd="0" destOrd="0" parTransId="{61017C84-D898-4214-A8EB-426F428558FF}" sibTransId="{346922FD-86A5-4D37-8818-D94790B84E41}"/>
    <dgm:cxn modelId="{49909F75-0E3C-4C8A-A02B-B278D7BBF824}" type="presOf" srcId="{AE770361-32F5-4484-9699-C7868470E3B5}" destId="{36479E41-70BF-4D40-9ED0-007A92772067}" srcOrd="0" destOrd="0" presId="urn:microsoft.com/office/officeart/2005/8/layout/vProcess5"/>
    <dgm:cxn modelId="{BE13447F-9F16-43F5-BF6D-5F0D5D894F8B}" srcId="{2747C507-FA0D-4F4D-AEC9-DC992AF54011}" destId="{AE770361-32F5-4484-9699-C7868470E3B5}" srcOrd="1" destOrd="0" parTransId="{98AE4064-6AD5-437F-96B6-46AE95BC5070}" sibTransId="{A5884143-AB3D-4981-8F6A-8517DCA788C6}"/>
    <dgm:cxn modelId="{D35B8DB1-EB68-4B14-AD18-90441F03ABD5}" type="presOf" srcId="{F2D49FCC-ACB5-495B-9908-BA861BD586BF}" destId="{13BE0F1B-E6EB-4871-A355-A247D4EA03C6}" srcOrd="1" destOrd="0" presId="urn:microsoft.com/office/officeart/2005/8/layout/vProcess5"/>
    <dgm:cxn modelId="{57620FDD-C2B9-47C3-AEE7-D6431908DA35}" type="presOf" srcId="{929E088D-5647-4CE0-8058-4C0EF469F91F}" destId="{AF6E7711-0C7E-4287-BB84-D82994CCC28B}" srcOrd="0" destOrd="0" presId="urn:microsoft.com/office/officeart/2005/8/layout/vProcess5"/>
    <dgm:cxn modelId="{DC8BF6E6-76B4-46F0-9232-CDCEDAE30126}" type="presOf" srcId="{F5722A1D-F395-412B-87AA-9E39B920BF6D}" destId="{0BE29ED3-9F3F-4082-B96E-07BD297B1402}" srcOrd="0" destOrd="0" presId="urn:microsoft.com/office/officeart/2005/8/layout/vProcess5"/>
    <dgm:cxn modelId="{46001518-91A1-41F2-B84B-16F4E4A7ED30}" type="presParOf" srcId="{A8DAE1BA-0EB6-41CD-B218-1CA2FB3E480E}" destId="{A79947F0-A398-4812-967C-CDC7244C9089}" srcOrd="0" destOrd="0" presId="urn:microsoft.com/office/officeart/2005/8/layout/vProcess5"/>
    <dgm:cxn modelId="{B7C10929-01D8-4EB5-AAAE-29F3CF8DD764}" type="presParOf" srcId="{A8DAE1BA-0EB6-41CD-B218-1CA2FB3E480E}" destId="{AF6E7711-0C7E-4287-BB84-D82994CCC28B}" srcOrd="1" destOrd="0" presId="urn:microsoft.com/office/officeart/2005/8/layout/vProcess5"/>
    <dgm:cxn modelId="{761767DD-8F16-4E8C-BDCE-3D9F91BE666E}" type="presParOf" srcId="{A8DAE1BA-0EB6-41CD-B218-1CA2FB3E480E}" destId="{36479E41-70BF-4D40-9ED0-007A92772067}" srcOrd="2" destOrd="0" presId="urn:microsoft.com/office/officeart/2005/8/layout/vProcess5"/>
    <dgm:cxn modelId="{B9975F68-E0E3-497E-8B87-9DDCF160F47D}" type="presParOf" srcId="{A8DAE1BA-0EB6-41CD-B218-1CA2FB3E480E}" destId="{54252319-3FAB-474E-B912-F0B26096B253}" srcOrd="3" destOrd="0" presId="urn:microsoft.com/office/officeart/2005/8/layout/vProcess5"/>
    <dgm:cxn modelId="{2EB096F6-2CE9-4AC4-8207-A5FC4499B974}" type="presParOf" srcId="{A8DAE1BA-0EB6-41CD-B218-1CA2FB3E480E}" destId="{3EFC4BF1-C0FD-4D37-80F4-697DEADBA061}" srcOrd="4" destOrd="0" presId="urn:microsoft.com/office/officeart/2005/8/layout/vProcess5"/>
    <dgm:cxn modelId="{E52C09BD-0766-410A-A389-E23AEC7C1934}" type="presParOf" srcId="{A8DAE1BA-0EB6-41CD-B218-1CA2FB3E480E}" destId="{F9D61B2A-26D2-442D-A22B-B3ACBF3D9C4F}" srcOrd="5" destOrd="0" presId="urn:microsoft.com/office/officeart/2005/8/layout/vProcess5"/>
    <dgm:cxn modelId="{14D7C84A-7349-4949-82D5-E30973A1869D}" type="presParOf" srcId="{A8DAE1BA-0EB6-41CD-B218-1CA2FB3E480E}" destId="{3B5FB12F-96D7-4672-9962-1C445B7AF8F1}" srcOrd="6" destOrd="0" presId="urn:microsoft.com/office/officeart/2005/8/layout/vProcess5"/>
    <dgm:cxn modelId="{12D95933-1F10-4261-AD40-17951D8B0E6C}" type="presParOf" srcId="{A8DAE1BA-0EB6-41CD-B218-1CA2FB3E480E}" destId="{0BE29ED3-9F3F-4082-B96E-07BD297B1402}" srcOrd="7" destOrd="0" presId="urn:microsoft.com/office/officeart/2005/8/layout/vProcess5"/>
    <dgm:cxn modelId="{7E0A495C-5DBF-46B2-9583-69BB67DE92BE}" type="presParOf" srcId="{A8DAE1BA-0EB6-41CD-B218-1CA2FB3E480E}" destId="{E30B18BC-E370-40B8-A48F-10D5373FB2E0}" srcOrd="8" destOrd="0" presId="urn:microsoft.com/office/officeart/2005/8/layout/vProcess5"/>
    <dgm:cxn modelId="{46ADAB09-77E9-4BF2-A28E-32FAC915A7C7}" type="presParOf" srcId="{A8DAE1BA-0EB6-41CD-B218-1CA2FB3E480E}" destId="{C72FCDF9-70B9-4C76-BD40-6B1A3277B647}" srcOrd="9" destOrd="0" presId="urn:microsoft.com/office/officeart/2005/8/layout/vProcess5"/>
    <dgm:cxn modelId="{7125AFB6-232C-4F4C-874E-2DA0CC5C6049}" type="presParOf" srcId="{A8DAE1BA-0EB6-41CD-B218-1CA2FB3E480E}" destId="{3A965D5C-4C54-4BBF-8C8C-C096868B1EB8}" srcOrd="10" destOrd="0" presId="urn:microsoft.com/office/officeart/2005/8/layout/vProcess5"/>
    <dgm:cxn modelId="{6E7F7074-4CA0-4088-868E-895F03439D15}" type="presParOf" srcId="{A8DAE1BA-0EB6-41CD-B218-1CA2FB3E480E}" destId="{13BE0F1B-E6EB-4871-A355-A247D4EA03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61442-E48A-4337-8B74-8AA4D5859B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157E24A-202C-4864-9770-3F1BAC3DB8C8}">
      <dgm:prSet/>
      <dgm:spPr/>
      <dgm:t>
        <a:bodyPr/>
        <a:lstStyle/>
        <a:p>
          <a:r>
            <a:rPr lang="en-GB" b="1"/>
            <a:t>Industrial Strategy</a:t>
          </a:r>
          <a:endParaRPr lang="en-US"/>
        </a:p>
      </dgm:t>
    </dgm:pt>
    <dgm:pt modelId="{4D920AF9-65BB-4BF6-948E-D67BDEA55B40}" type="parTrans" cxnId="{0B33E1FC-68FF-4DE4-82FB-156DF190C0AB}">
      <dgm:prSet/>
      <dgm:spPr/>
      <dgm:t>
        <a:bodyPr/>
        <a:lstStyle/>
        <a:p>
          <a:endParaRPr lang="en-US"/>
        </a:p>
      </dgm:t>
    </dgm:pt>
    <dgm:pt modelId="{8E45266C-F35F-4154-8E1B-C19E3FCFD077}" type="sibTrans" cxnId="{0B33E1FC-68FF-4DE4-82FB-156DF190C0AB}">
      <dgm:prSet/>
      <dgm:spPr/>
      <dgm:t>
        <a:bodyPr/>
        <a:lstStyle/>
        <a:p>
          <a:endParaRPr lang="en-US"/>
        </a:p>
      </dgm:t>
    </dgm:pt>
    <dgm:pt modelId="{4CBB0B74-33A3-4C52-97A0-88FA63F28681}">
      <dgm:prSet/>
      <dgm:spPr/>
      <dgm:t>
        <a:bodyPr/>
        <a:lstStyle/>
        <a:p>
          <a:r>
            <a:rPr lang="en-GB"/>
            <a:t>Statutory </a:t>
          </a:r>
          <a:r>
            <a:rPr lang="en-GB" b="1"/>
            <a:t>Industrial Strategy Council </a:t>
          </a:r>
          <a:r>
            <a:rPr lang="en-GB"/>
            <a:t>to assess effectiveness of Government delivery.</a:t>
          </a:r>
          <a:endParaRPr lang="en-US"/>
        </a:p>
      </dgm:t>
    </dgm:pt>
    <dgm:pt modelId="{4FA9B8F6-7A89-4B2F-9117-B1C5420513C8}" type="parTrans" cxnId="{8D6ADC61-45EA-4B8A-8AA0-8AE19D9763DB}">
      <dgm:prSet/>
      <dgm:spPr/>
      <dgm:t>
        <a:bodyPr/>
        <a:lstStyle/>
        <a:p>
          <a:endParaRPr lang="en-US"/>
        </a:p>
      </dgm:t>
    </dgm:pt>
    <dgm:pt modelId="{BDD44002-DD5F-40EF-998A-409B9C57ED31}" type="sibTrans" cxnId="{8D6ADC61-45EA-4B8A-8AA0-8AE19D9763DB}">
      <dgm:prSet/>
      <dgm:spPr/>
      <dgm:t>
        <a:bodyPr/>
        <a:lstStyle/>
        <a:p>
          <a:endParaRPr lang="en-US"/>
        </a:p>
      </dgm:t>
    </dgm:pt>
    <dgm:pt modelId="{02DF0BA2-0A8D-417F-A163-ED2078C82328}">
      <dgm:prSet/>
      <dgm:spPr/>
      <dgm:t>
        <a:bodyPr/>
        <a:lstStyle/>
        <a:p>
          <a:r>
            <a:rPr lang="en-GB"/>
            <a:t>Four missions: </a:t>
          </a:r>
          <a:r>
            <a:rPr lang="en-GB" b="1"/>
            <a:t>Clean power </a:t>
          </a:r>
          <a:r>
            <a:rPr lang="en-GB"/>
            <a:t>by 2030; </a:t>
          </a:r>
          <a:r>
            <a:rPr lang="en-GB" b="1"/>
            <a:t>harness data </a:t>
          </a:r>
          <a:r>
            <a:rPr lang="en-GB"/>
            <a:t>for public good; </a:t>
          </a:r>
          <a:r>
            <a:rPr lang="en-GB" b="1"/>
            <a:t>caring</a:t>
          </a:r>
          <a:r>
            <a:rPr lang="en-GB"/>
            <a:t> for the future; </a:t>
          </a:r>
          <a:r>
            <a:rPr lang="en-GB" b="1"/>
            <a:t>build</a:t>
          </a:r>
          <a:r>
            <a:rPr lang="en-GB"/>
            <a:t> more resilient economy.</a:t>
          </a:r>
          <a:endParaRPr lang="en-US"/>
        </a:p>
      </dgm:t>
    </dgm:pt>
    <dgm:pt modelId="{A9BBC30B-C64F-4F53-B3B2-65C97B4D5DC5}" type="parTrans" cxnId="{F2D27015-E99B-41AF-ABA3-CD257AAFA250}">
      <dgm:prSet/>
      <dgm:spPr/>
      <dgm:t>
        <a:bodyPr/>
        <a:lstStyle/>
        <a:p>
          <a:endParaRPr lang="en-US"/>
        </a:p>
      </dgm:t>
    </dgm:pt>
    <dgm:pt modelId="{347F65CA-C702-443E-A029-06069CFF412D}" type="sibTrans" cxnId="{F2D27015-E99B-41AF-ABA3-CD257AAFA250}">
      <dgm:prSet/>
      <dgm:spPr/>
      <dgm:t>
        <a:bodyPr/>
        <a:lstStyle/>
        <a:p>
          <a:endParaRPr lang="en-US"/>
        </a:p>
      </dgm:t>
    </dgm:pt>
    <dgm:pt modelId="{5FA9B550-8B55-434C-9444-E3C84C5A3482}">
      <dgm:prSet/>
      <dgm:spPr/>
      <dgm:t>
        <a:bodyPr/>
        <a:lstStyle/>
        <a:p>
          <a:r>
            <a:rPr lang="en-GB"/>
            <a:t>Four pillars: </a:t>
          </a:r>
          <a:endParaRPr lang="en-US"/>
        </a:p>
      </dgm:t>
    </dgm:pt>
    <dgm:pt modelId="{511BD199-6F2B-4031-93BF-59B56B70DA4F}" type="parTrans" cxnId="{B7CDB3DA-1696-4BEB-AEE5-39862D5BED4A}">
      <dgm:prSet/>
      <dgm:spPr/>
      <dgm:t>
        <a:bodyPr/>
        <a:lstStyle/>
        <a:p>
          <a:endParaRPr lang="en-US"/>
        </a:p>
      </dgm:t>
    </dgm:pt>
    <dgm:pt modelId="{E118B384-22C0-4B1C-B698-BE16CA37B3A5}" type="sibTrans" cxnId="{B7CDB3DA-1696-4BEB-AEE5-39862D5BED4A}">
      <dgm:prSet/>
      <dgm:spPr/>
      <dgm:t>
        <a:bodyPr/>
        <a:lstStyle/>
        <a:p>
          <a:endParaRPr lang="en-US"/>
        </a:p>
      </dgm:t>
    </dgm:pt>
    <dgm:pt modelId="{DF3983F5-2778-4D2B-8ED5-AF616F09A3AF}">
      <dgm:prSet/>
      <dgm:spPr/>
      <dgm:t>
        <a:bodyPr/>
        <a:lstStyle/>
        <a:p>
          <a:r>
            <a:rPr lang="en-GB" b="1"/>
            <a:t>Sovereign capabilities</a:t>
          </a:r>
          <a:r>
            <a:rPr lang="en-GB"/>
            <a:t>: Critical infrastructure and industry; </a:t>
          </a:r>
          <a:endParaRPr lang="en-US"/>
        </a:p>
      </dgm:t>
    </dgm:pt>
    <dgm:pt modelId="{29AA47FC-9DF3-4863-8FDE-BC625BD2E2E9}" type="parTrans" cxnId="{97FED188-3000-414D-9192-E070F2339281}">
      <dgm:prSet/>
      <dgm:spPr/>
      <dgm:t>
        <a:bodyPr/>
        <a:lstStyle/>
        <a:p>
          <a:endParaRPr lang="en-US"/>
        </a:p>
      </dgm:t>
    </dgm:pt>
    <dgm:pt modelId="{9E780A4A-393A-4721-B804-A35C5F75669C}" type="sibTrans" cxnId="{97FED188-3000-414D-9192-E070F2339281}">
      <dgm:prSet/>
      <dgm:spPr/>
      <dgm:t>
        <a:bodyPr/>
        <a:lstStyle/>
        <a:p>
          <a:endParaRPr lang="en-US"/>
        </a:p>
      </dgm:t>
    </dgm:pt>
    <dgm:pt modelId="{742EF97E-5456-4A0C-8836-1D7E978E355D}">
      <dgm:prSet/>
      <dgm:spPr/>
      <dgm:t>
        <a:bodyPr/>
        <a:lstStyle/>
        <a:p>
          <a:r>
            <a:rPr lang="en-GB" b="1"/>
            <a:t>Global champions: </a:t>
          </a:r>
          <a:r>
            <a:rPr lang="en-GB"/>
            <a:t>Particularly services and financial services;</a:t>
          </a:r>
          <a:endParaRPr lang="en-US"/>
        </a:p>
      </dgm:t>
    </dgm:pt>
    <dgm:pt modelId="{599C4CA8-2A70-4CDA-B1E5-73F6D9D45508}" type="parTrans" cxnId="{C38130E4-FB3B-4C1F-B0AF-E1B993E7E50B}">
      <dgm:prSet/>
      <dgm:spPr/>
      <dgm:t>
        <a:bodyPr/>
        <a:lstStyle/>
        <a:p>
          <a:endParaRPr lang="en-US"/>
        </a:p>
      </dgm:t>
    </dgm:pt>
    <dgm:pt modelId="{341D8741-CCC7-4750-962C-283BA85D6532}" type="sibTrans" cxnId="{C38130E4-FB3B-4C1F-B0AF-E1B993E7E50B}">
      <dgm:prSet/>
      <dgm:spPr/>
      <dgm:t>
        <a:bodyPr/>
        <a:lstStyle/>
        <a:p>
          <a:endParaRPr lang="en-US"/>
        </a:p>
      </dgm:t>
    </dgm:pt>
    <dgm:pt modelId="{7273A347-217E-4E2D-AF7C-CA5401ABE4D2}">
      <dgm:prSet/>
      <dgm:spPr/>
      <dgm:t>
        <a:bodyPr/>
        <a:lstStyle/>
        <a:p>
          <a:r>
            <a:rPr lang="en-GB" b="1"/>
            <a:t>Future successes: </a:t>
          </a:r>
          <a:r>
            <a:rPr lang="en-GB"/>
            <a:t>Including advanced materials, bioengineering, quantum computing, cleantech, cyber security, carbon capture and robotics; and</a:t>
          </a:r>
          <a:endParaRPr lang="en-US"/>
        </a:p>
      </dgm:t>
    </dgm:pt>
    <dgm:pt modelId="{EB8DD6EF-7C6E-4645-B430-B962CAE2D25B}" type="parTrans" cxnId="{2B29FF86-D67E-4171-B46D-111557B316E1}">
      <dgm:prSet/>
      <dgm:spPr/>
      <dgm:t>
        <a:bodyPr/>
        <a:lstStyle/>
        <a:p>
          <a:endParaRPr lang="en-US"/>
        </a:p>
      </dgm:t>
    </dgm:pt>
    <dgm:pt modelId="{D75371A4-3744-4EE6-9E29-4202E1C747F7}" type="sibTrans" cxnId="{2B29FF86-D67E-4171-B46D-111557B316E1}">
      <dgm:prSet/>
      <dgm:spPr/>
      <dgm:t>
        <a:bodyPr/>
        <a:lstStyle/>
        <a:p>
          <a:endParaRPr lang="en-US"/>
        </a:p>
      </dgm:t>
    </dgm:pt>
    <dgm:pt modelId="{0288115D-B337-4E32-9990-C30476BA940B}">
      <dgm:prSet/>
      <dgm:spPr/>
      <dgm:t>
        <a:bodyPr/>
        <a:lstStyle/>
        <a:p>
          <a:r>
            <a:rPr lang="en-GB" b="1"/>
            <a:t>Everyday economy: </a:t>
          </a:r>
          <a:r>
            <a:rPr lang="en-GB"/>
            <a:t>Including retail, hospitality and leisure and cares services.</a:t>
          </a:r>
          <a:endParaRPr lang="en-US"/>
        </a:p>
      </dgm:t>
    </dgm:pt>
    <dgm:pt modelId="{8B21C3B7-BB3A-4DD5-911E-DF5EE395F59A}" type="parTrans" cxnId="{C334B115-A4E2-4E46-A31A-1BAD6BF8B0E9}">
      <dgm:prSet/>
      <dgm:spPr/>
      <dgm:t>
        <a:bodyPr/>
        <a:lstStyle/>
        <a:p>
          <a:endParaRPr lang="en-US"/>
        </a:p>
      </dgm:t>
    </dgm:pt>
    <dgm:pt modelId="{5C6EA9AD-53BF-4C3C-9C5C-DF590C0FF429}" type="sibTrans" cxnId="{C334B115-A4E2-4E46-A31A-1BAD6BF8B0E9}">
      <dgm:prSet/>
      <dgm:spPr/>
      <dgm:t>
        <a:bodyPr/>
        <a:lstStyle/>
        <a:p>
          <a:endParaRPr lang="en-US"/>
        </a:p>
      </dgm:t>
    </dgm:pt>
    <dgm:pt modelId="{6D419F53-648F-4E0C-91D4-40B9993EE756}">
      <dgm:prSet/>
      <dgm:spPr/>
      <dgm:t>
        <a:bodyPr/>
        <a:lstStyle/>
        <a:p>
          <a:r>
            <a:rPr lang="en-GB" b="1"/>
            <a:t>Key sectors:</a:t>
          </a:r>
          <a:r>
            <a:rPr lang="en-GB"/>
            <a:t> Life sciences, advanced manufacturing, creative industries, hydrogen economy, academia.</a:t>
          </a:r>
          <a:endParaRPr lang="en-US"/>
        </a:p>
      </dgm:t>
    </dgm:pt>
    <dgm:pt modelId="{462FF0A2-8342-4C64-9088-D7A80B1D1B10}" type="parTrans" cxnId="{C760C5D1-B823-4749-8594-927754FD624A}">
      <dgm:prSet/>
      <dgm:spPr/>
      <dgm:t>
        <a:bodyPr/>
        <a:lstStyle/>
        <a:p>
          <a:endParaRPr lang="en-US"/>
        </a:p>
      </dgm:t>
    </dgm:pt>
    <dgm:pt modelId="{79D86922-929A-48A4-8282-78712C2744AC}" type="sibTrans" cxnId="{C760C5D1-B823-4749-8594-927754FD624A}">
      <dgm:prSet/>
      <dgm:spPr/>
      <dgm:t>
        <a:bodyPr/>
        <a:lstStyle/>
        <a:p>
          <a:endParaRPr lang="en-US"/>
        </a:p>
      </dgm:t>
    </dgm:pt>
    <dgm:pt modelId="{330C3CD4-7125-4B43-A904-54FA188C2F0A}" type="pres">
      <dgm:prSet presAssocID="{2C861442-E48A-4337-8B74-8AA4D5859BF1}" presName="linear" presStyleCnt="0">
        <dgm:presLayoutVars>
          <dgm:animLvl val="lvl"/>
          <dgm:resizeHandles val="exact"/>
        </dgm:presLayoutVars>
      </dgm:prSet>
      <dgm:spPr/>
    </dgm:pt>
    <dgm:pt modelId="{A77A5B82-6A1B-4631-8A68-76A5495197BC}" type="pres">
      <dgm:prSet presAssocID="{5157E24A-202C-4864-9770-3F1BAC3DB8C8}" presName="parentText" presStyleLbl="node1" presStyleIdx="0" presStyleCnt="2">
        <dgm:presLayoutVars>
          <dgm:chMax val="0"/>
          <dgm:bulletEnabled val="1"/>
        </dgm:presLayoutVars>
      </dgm:prSet>
      <dgm:spPr/>
    </dgm:pt>
    <dgm:pt modelId="{627C06C4-BD5E-4C65-A56A-45B6B711F64A}" type="pres">
      <dgm:prSet presAssocID="{5157E24A-202C-4864-9770-3F1BAC3DB8C8}" presName="childText" presStyleLbl="revTx" presStyleIdx="0" presStyleCnt="1">
        <dgm:presLayoutVars>
          <dgm:bulletEnabled val="1"/>
        </dgm:presLayoutVars>
      </dgm:prSet>
      <dgm:spPr/>
    </dgm:pt>
    <dgm:pt modelId="{9ABFFB0C-6F08-4EEF-9D66-1422A978D8C2}" type="pres">
      <dgm:prSet presAssocID="{6D419F53-648F-4E0C-91D4-40B9993EE756}" presName="parentText" presStyleLbl="node1" presStyleIdx="1" presStyleCnt="2">
        <dgm:presLayoutVars>
          <dgm:chMax val="0"/>
          <dgm:bulletEnabled val="1"/>
        </dgm:presLayoutVars>
      </dgm:prSet>
      <dgm:spPr/>
    </dgm:pt>
  </dgm:ptLst>
  <dgm:cxnLst>
    <dgm:cxn modelId="{68A21805-7CD1-4EC8-AEB1-224C437FB26B}" type="presOf" srcId="{6D419F53-648F-4E0C-91D4-40B9993EE756}" destId="{9ABFFB0C-6F08-4EEF-9D66-1422A978D8C2}" srcOrd="0" destOrd="0" presId="urn:microsoft.com/office/officeart/2005/8/layout/vList2"/>
    <dgm:cxn modelId="{F2D27015-E99B-41AF-ABA3-CD257AAFA250}" srcId="{5157E24A-202C-4864-9770-3F1BAC3DB8C8}" destId="{02DF0BA2-0A8D-417F-A163-ED2078C82328}" srcOrd="1" destOrd="0" parTransId="{A9BBC30B-C64F-4F53-B3B2-65C97B4D5DC5}" sibTransId="{347F65CA-C702-443E-A029-06069CFF412D}"/>
    <dgm:cxn modelId="{C334B115-A4E2-4E46-A31A-1BAD6BF8B0E9}" srcId="{5FA9B550-8B55-434C-9444-E3C84C5A3482}" destId="{0288115D-B337-4E32-9990-C30476BA940B}" srcOrd="3" destOrd="0" parTransId="{8B21C3B7-BB3A-4DD5-911E-DF5EE395F59A}" sibTransId="{5C6EA9AD-53BF-4C3C-9C5C-DF590C0FF429}"/>
    <dgm:cxn modelId="{78BD921C-378C-47C9-899F-096D6C4E9BA4}" type="presOf" srcId="{5157E24A-202C-4864-9770-3F1BAC3DB8C8}" destId="{A77A5B82-6A1B-4631-8A68-76A5495197BC}" srcOrd="0" destOrd="0" presId="urn:microsoft.com/office/officeart/2005/8/layout/vList2"/>
    <dgm:cxn modelId="{3144F023-BEF8-47C3-A44A-6C5BCBC961AD}" type="presOf" srcId="{DF3983F5-2778-4D2B-8ED5-AF616F09A3AF}" destId="{627C06C4-BD5E-4C65-A56A-45B6B711F64A}" srcOrd="0" destOrd="3" presId="urn:microsoft.com/office/officeart/2005/8/layout/vList2"/>
    <dgm:cxn modelId="{3F500F5E-2A47-4999-949A-2353E869FC38}" type="presOf" srcId="{7273A347-217E-4E2D-AF7C-CA5401ABE4D2}" destId="{627C06C4-BD5E-4C65-A56A-45B6B711F64A}" srcOrd="0" destOrd="5" presId="urn:microsoft.com/office/officeart/2005/8/layout/vList2"/>
    <dgm:cxn modelId="{8D6ADC61-45EA-4B8A-8AA0-8AE19D9763DB}" srcId="{5157E24A-202C-4864-9770-3F1BAC3DB8C8}" destId="{4CBB0B74-33A3-4C52-97A0-88FA63F28681}" srcOrd="0" destOrd="0" parTransId="{4FA9B8F6-7A89-4B2F-9117-B1C5420513C8}" sibTransId="{BDD44002-DD5F-40EF-998A-409B9C57ED31}"/>
    <dgm:cxn modelId="{409D434A-6798-4494-8315-C938804E563A}" type="presOf" srcId="{2C861442-E48A-4337-8B74-8AA4D5859BF1}" destId="{330C3CD4-7125-4B43-A904-54FA188C2F0A}" srcOrd="0" destOrd="0" presId="urn:microsoft.com/office/officeart/2005/8/layout/vList2"/>
    <dgm:cxn modelId="{FC1A886F-F34B-4EEC-B7D8-37F73836DCAB}" type="presOf" srcId="{742EF97E-5456-4A0C-8836-1D7E978E355D}" destId="{627C06C4-BD5E-4C65-A56A-45B6B711F64A}" srcOrd="0" destOrd="4" presId="urn:microsoft.com/office/officeart/2005/8/layout/vList2"/>
    <dgm:cxn modelId="{62D2C853-3677-4AFE-9BC1-A6FA904945F4}" type="presOf" srcId="{4CBB0B74-33A3-4C52-97A0-88FA63F28681}" destId="{627C06C4-BD5E-4C65-A56A-45B6B711F64A}" srcOrd="0" destOrd="0" presId="urn:microsoft.com/office/officeart/2005/8/layout/vList2"/>
    <dgm:cxn modelId="{EA688C83-7D9E-42F0-AFB5-845060BE3108}" type="presOf" srcId="{02DF0BA2-0A8D-417F-A163-ED2078C82328}" destId="{627C06C4-BD5E-4C65-A56A-45B6B711F64A}" srcOrd="0" destOrd="1" presId="urn:microsoft.com/office/officeart/2005/8/layout/vList2"/>
    <dgm:cxn modelId="{2B29FF86-D67E-4171-B46D-111557B316E1}" srcId="{5FA9B550-8B55-434C-9444-E3C84C5A3482}" destId="{7273A347-217E-4E2D-AF7C-CA5401ABE4D2}" srcOrd="2" destOrd="0" parTransId="{EB8DD6EF-7C6E-4645-B430-B962CAE2D25B}" sibTransId="{D75371A4-3744-4EE6-9E29-4202E1C747F7}"/>
    <dgm:cxn modelId="{97FED188-3000-414D-9192-E070F2339281}" srcId="{5FA9B550-8B55-434C-9444-E3C84C5A3482}" destId="{DF3983F5-2778-4D2B-8ED5-AF616F09A3AF}" srcOrd="0" destOrd="0" parTransId="{29AA47FC-9DF3-4863-8FDE-BC625BD2E2E9}" sibTransId="{9E780A4A-393A-4721-B804-A35C5F75669C}"/>
    <dgm:cxn modelId="{C760C5D1-B823-4749-8594-927754FD624A}" srcId="{2C861442-E48A-4337-8B74-8AA4D5859BF1}" destId="{6D419F53-648F-4E0C-91D4-40B9993EE756}" srcOrd="1" destOrd="0" parTransId="{462FF0A2-8342-4C64-9088-D7A80B1D1B10}" sibTransId="{79D86922-929A-48A4-8282-78712C2744AC}"/>
    <dgm:cxn modelId="{A8C2ACD7-EF96-4844-8F6E-98268CA5EBFC}" type="presOf" srcId="{5FA9B550-8B55-434C-9444-E3C84C5A3482}" destId="{627C06C4-BD5E-4C65-A56A-45B6B711F64A}" srcOrd="0" destOrd="2" presId="urn:microsoft.com/office/officeart/2005/8/layout/vList2"/>
    <dgm:cxn modelId="{B7CDB3DA-1696-4BEB-AEE5-39862D5BED4A}" srcId="{5157E24A-202C-4864-9770-3F1BAC3DB8C8}" destId="{5FA9B550-8B55-434C-9444-E3C84C5A3482}" srcOrd="2" destOrd="0" parTransId="{511BD199-6F2B-4031-93BF-59B56B70DA4F}" sibTransId="{E118B384-22C0-4B1C-B698-BE16CA37B3A5}"/>
    <dgm:cxn modelId="{C38130E4-FB3B-4C1F-B0AF-E1B993E7E50B}" srcId="{5FA9B550-8B55-434C-9444-E3C84C5A3482}" destId="{742EF97E-5456-4A0C-8836-1D7E978E355D}" srcOrd="1" destOrd="0" parTransId="{599C4CA8-2A70-4CDA-B1E5-73F6D9D45508}" sibTransId="{341D8741-CCC7-4750-962C-283BA85D6532}"/>
    <dgm:cxn modelId="{53CEDAF7-373A-40CE-8D5C-781611616A2D}" type="presOf" srcId="{0288115D-B337-4E32-9990-C30476BA940B}" destId="{627C06C4-BD5E-4C65-A56A-45B6B711F64A}" srcOrd="0" destOrd="6" presId="urn:microsoft.com/office/officeart/2005/8/layout/vList2"/>
    <dgm:cxn modelId="{0B33E1FC-68FF-4DE4-82FB-156DF190C0AB}" srcId="{2C861442-E48A-4337-8B74-8AA4D5859BF1}" destId="{5157E24A-202C-4864-9770-3F1BAC3DB8C8}" srcOrd="0" destOrd="0" parTransId="{4D920AF9-65BB-4BF6-948E-D67BDEA55B40}" sibTransId="{8E45266C-F35F-4154-8E1B-C19E3FCFD077}"/>
    <dgm:cxn modelId="{6819A07D-2577-4575-B5FD-BDCB001308F2}" type="presParOf" srcId="{330C3CD4-7125-4B43-A904-54FA188C2F0A}" destId="{A77A5B82-6A1B-4631-8A68-76A5495197BC}" srcOrd="0" destOrd="0" presId="urn:microsoft.com/office/officeart/2005/8/layout/vList2"/>
    <dgm:cxn modelId="{9E674754-C8BB-4DC3-8EAF-AC315F052046}" type="presParOf" srcId="{330C3CD4-7125-4B43-A904-54FA188C2F0A}" destId="{627C06C4-BD5E-4C65-A56A-45B6B711F64A}" srcOrd="1" destOrd="0" presId="urn:microsoft.com/office/officeart/2005/8/layout/vList2"/>
    <dgm:cxn modelId="{4CB54B5D-0482-4DB1-8293-026BAD3327F8}" type="presParOf" srcId="{330C3CD4-7125-4B43-A904-54FA188C2F0A}" destId="{9ABFFB0C-6F08-4EEF-9D66-1422A978D8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E7711-0C7E-4287-BB84-D82994CCC28B}">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What will the result be?</a:t>
          </a:r>
        </a:p>
      </dsp:txBody>
      <dsp:txXfrm>
        <a:off x="28038" y="28038"/>
        <a:ext cx="7298593" cy="901218"/>
      </dsp:txXfrm>
    </dsp:sp>
    <dsp:sp modelId="{36479E41-70BF-4D40-9ED0-007A92772067}">
      <dsp:nvSpPr>
        <dsp:cNvPr id="0" name=""/>
        <dsp:cNvSpPr/>
      </dsp:nvSpPr>
      <dsp:spPr>
        <a:xfrm>
          <a:off x="704545" y="1131347"/>
          <a:ext cx="8412480" cy="9572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What happens next?  </a:t>
          </a:r>
        </a:p>
      </dsp:txBody>
      <dsp:txXfrm>
        <a:off x="732583" y="1159385"/>
        <a:ext cx="7029617" cy="901218"/>
      </dsp:txXfrm>
    </dsp:sp>
    <dsp:sp modelId="{54252319-3FAB-474E-B912-F0B26096B253}">
      <dsp:nvSpPr>
        <dsp:cNvPr id="0" name=""/>
        <dsp:cNvSpPr/>
      </dsp:nvSpPr>
      <dsp:spPr>
        <a:xfrm>
          <a:off x="1398574" y="2262695"/>
          <a:ext cx="8412480" cy="9572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What are the policies and priorities? </a:t>
          </a:r>
        </a:p>
      </dsp:txBody>
      <dsp:txXfrm>
        <a:off x="1426612" y="2290733"/>
        <a:ext cx="7040133" cy="901218"/>
      </dsp:txXfrm>
    </dsp:sp>
    <dsp:sp modelId="{3EFC4BF1-C0FD-4D37-80F4-697DEADBA061}">
      <dsp:nvSpPr>
        <dsp:cNvPr id="0" name=""/>
        <dsp:cNvSpPr/>
      </dsp:nvSpPr>
      <dsp:spPr>
        <a:xfrm>
          <a:off x="2103119" y="3394043"/>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So what? – Opportunities and risks</a:t>
          </a:r>
        </a:p>
      </dsp:txBody>
      <dsp:txXfrm>
        <a:off x="2131157" y="3422081"/>
        <a:ext cx="7029617" cy="901218"/>
      </dsp:txXfrm>
    </dsp:sp>
    <dsp:sp modelId="{F9D61B2A-26D2-442D-A22B-B3ACBF3D9C4F}">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930242" y="733200"/>
        <a:ext cx="342233" cy="468236"/>
      </dsp:txXfrm>
    </dsp:sp>
    <dsp:sp modelId="{3B5FB12F-96D7-4672-9962-1C445B7AF8F1}">
      <dsp:nvSpPr>
        <dsp:cNvPr id="0" name=""/>
        <dsp:cNvSpPr/>
      </dsp:nvSpPr>
      <dsp:spPr>
        <a:xfrm>
          <a:off x="8494783" y="1864548"/>
          <a:ext cx="622241" cy="62224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634787" y="1864548"/>
        <a:ext cx="342233" cy="468236"/>
      </dsp:txXfrm>
    </dsp:sp>
    <dsp:sp modelId="{0BE29ED3-9F3F-4082-B96E-07BD297B1402}">
      <dsp:nvSpPr>
        <dsp:cNvPr id="0" name=""/>
        <dsp:cNvSpPr/>
      </dsp:nvSpPr>
      <dsp:spPr>
        <a:xfrm>
          <a:off x="9188813" y="2995896"/>
          <a:ext cx="622241" cy="62224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9328817"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A5B82-6A1B-4631-8A68-76A5495197BC}">
      <dsp:nvSpPr>
        <dsp:cNvPr id="0" name=""/>
        <dsp:cNvSpPr/>
      </dsp:nvSpPr>
      <dsp:spPr>
        <a:xfrm>
          <a:off x="0" y="100"/>
          <a:ext cx="10092400"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Industrial Strategy</a:t>
          </a:r>
          <a:endParaRPr lang="en-US" sz="2700" kern="1200"/>
        </a:p>
      </dsp:txBody>
      <dsp:txXfrm>
        <a:off x="52359" y="52459"/>
        <a:ext cx="9987682" cy="967861"/>
      </dsp:txXfrm>
    </dsp:sp>
    <dsp:sp modelId="{627C06C4-BD5E-4C65-A56A-45B6B711F64A}">
      <dsp:nvSpPr>
        <dsp:cNvPr id="0" name=""/>
        <dsp:cNvSpPr/>
      </dsp:nvSpPr>
      <dsp:spPr>
        <a:xfrm>
          <a:off x="0" y="1072680"/>
          <a:ext cx="100924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43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Statutory </a:t>
          </a:r>
          <a:r>
            <a:rPr lang="en-GB" sz="2100" b="1" kern="1200"/>
            <a:t>Industrial Strategy Council </a:t>
          </a:r>
          <a:r>
            <a:rPr lang="en-GB" sz="2100" kern="1200"/>
            <a:t>to assess effectiveness of Government delivery.</a:t>
          </a:r>
          <a:endParaRPr lang="en-US" sz="2100" kern="1200"/>
        </a:p>
        <a:p>
          <a:pPr marL="228600" lvl="1" indent="-228600" algn="l" defTabSz="933450">
            <a:lnSpc>
              <a:spcPct val="90000"/>
            </a:lnSpc>
            <a:spcBef>
              <a:spcPct val="0"/>
            </a:spcBef>
            <a:spcAft>
              <a:spcPct val="20000"/>
            </a:spcAft>
            <a:buChar char="•"/>
          </a:pPr>
          <a:r>
            <a:rPr lang="en-GB" sz="2100" kern="1200"/>
            <a:t>Four missions: </a:t>
          </a:r>
          <a:r>
            <a:rPr lang="en-GB" sz="2100" b="1" kern="1200"/>
            <a:t>Clean power </a:t>
          </a:r>
          <a:r>
            <a:rPr lang="en-GB" sz="2100" kern="1200"/>
            <a:t>by 2030; </a:t>
          </a:r>
          <a:r>
            <a:rPr lang="en-GB" sz="2100" b="1" kern="1200"/>
            <a:t>harness data </a:t>
          </a:r>
          <a:r>
            <a:rPr lang="en-GB" sz="2100" kern="1200"/>
            <a:t>for public good; </a:t>
          </a:r>
          <a:r>
            <a:rPr lang="en-GB" sz="2100" b="1" kern="1200"/>
            <a:t>caring</a:t>
          </a:r>
          <a:r>
            <a:rPr lang="en-GB" sz="2100" kern="1200"/>
            <a:t> for the future; </a:t>
          </a:r>
          <a:r>
            <a:rPr lang="en-GB" sz="2100" b="1" kern="1200"/>
            <a:t>build</a:t>
          </a:r>
          <a:r>
            <a:rPr lang="en-GB" sz="2100" kern="1200"/>
            <a:t> more resilient economy.</a:t>
          </a:r>
          <a:endParaRPr lang="en-US" sz="2100" kern="1200"/>
        </a:p>
        <a:p>
          <a:pPr marL="228600" lvl="1" indent="-228600" algn="l" defTabSz="933450">
            <a:lnSpc>
              <a:spcPct val="90000"/>
            </a:lnSpc>
            <a:spcBef>
              <a:spcPct val="0"/>
            </a:spcBef>
            <a:spcAft>
              <a:spcPct val="20000"/>
            </a:spcAft>
            <a:buChar char="•"/>
          </a:pPr>
          <a:r>
            <a:rPr lang="en-GB" sz="2100" kern="1200"/>
            <a:t>Four pillars: </a:t>
          </a:r>
          <a:endParaRPr lang="en-US" sz="2100" kern="1200"/>
        </a:p>
        <a:p>
          <a:pPr marL="457200" lvl="2" indent="-228600" algn="l" defTabSz="933450">
            <a:lnSpc>
              <a:spcPct val="90000"/>
            </a:lnSpc>
            <a:spcBef>
              <a:spcPct val="0"/>
            </a:spcBef>
            <a:spcAft>
              <a:spcPct val="20000"/>
            </a:spcAft>
            <a:buChar char="•"/>
          </a:pPr>
          <a:r>
            <a:rPr lang="en-GB" sz="2100" b="1" kern="1200"/>
            <a:t>Sovereign capabilities</a:t>
          </a:r>
          <a:r>
            <a:rPr lang="en-GB" sz="2100" kern="1200"/>
            <a:t>: Critical infrastructure and industry; </a:t>
          </a:r>
          <a:endParaRPr lang="en-US" sz="2100" kern="1200"/>
        </a:p>
        <a:p>
          <a:pPr marL="457200" lvl="2" indent="-228600" algn="l" defTabSz="933450">
            <a:lnSpc>
              <a:spcPct val="90000"/>
            </a:lnSpc>
            <a:spcBef>
              <a:spcPct val="0"/>
            </a:spcBef>
            <a:spcAft>
              <a:spcPct val="20000"/>
            </a:spcAft>
            <a:buChar char="•"/>
          </a:pPr>
          <a:r>
            <a:rPr lang="en-GB" sz="2100" b="1" kern="1200"/>
            <a:t>Global champions: </a:t>
          </a:r>
          <a:r>
            <a:rPr lang="en-GB" sz="2100" kern="1200"/>
            <a:t>Particularly services and financial services;</a:t>
          </a:r>
          <a:endParaRPr lang="en-US" sz="2100" kern="1200"/>
        </a:p>
        <a:p>
          <a:pPr marL="457200" lvl="2" indent="-228600" algn="l" defTabSz="933450">
            <a:lnSpc>
              <a:spcPct val="90000"/>
            </a:lnSpc>
            <a:spcBef>
              <a:spcPct val="0"/>
            </a:spcBef>
            <a:spcAft>
              <a:spcPct val="20000"/>
            </a:spcAft>
            <a:buChar char="•"/>
          </a:pPr>
          <a:r>
            <a:rPr lang="en-GB" sz="2100" b="1" kern="1200"/>
            <a:t>Future successes: </a:t>
          </a:r>
          <a:r>
            <a:rPr lang="en-GB" sz="2100" kern="1200"/>
            <a:t>Including advanced materials, bioengineering, quantum computing, cleantech, cyber security, carbon capture and robotics; and</a:t>
          </a:r>
          <a:endParaRPr lang="en-US" sz="2100" kern="1200"/>
        </a:p>
        <a:p>
          <a:pPr marL="457200" lvl="2" indent="-228600" algn="l" defTabSz="933450">
            <a:lnSpc>
              <a:spcPct val="90000"/>
            </a:lnSpc>
            <a:spcBef>
              <a:spcPct val="0"/>
            </a:spcBef>
            <a:spcAft>
              <a:spcPct val="20000"/>
            </a:spcAft>
            <a:buChar char="•"/>
          </a:pPr>
          <a:r>
            <a:rPr lang="en-GB" sz="2100" b="1" kern="1200"/>
            <a:t>Everyday economy: </a:t>
          </a:r>
          <a:r>
            <a:rPr lang="en-GB" sz="2100" kern="1200"/>
            <a:t>Including retail, hospitality and leisure and cares services.</a:t>
          </a:r>
          <a:endParaRPr lang="en-US" sz="2100" kern="1200"/>
        </a:p>
      </dsp:txBody>
      <dsp:txXfrm>
        <a:off x="0" y="1072680"/>
        <a:ext cx="10092400" cy="3129840"/>
      </dsp:txXfrm>
    </dsp:sp>
    <dsp:sp modelId="{9ABFFB0C-6F08-4EEF-9D66-1422A978D8C2}">
      <dsp:nvSpPr>
        <dsp:cNvPr id="0" name=""/>
        <dsp:cNvSpPr/>
      </dsp:nvSpPr>
      <dsp:spPr>
        <a:xfrm>
          <a:off x="0" y="4202520"/>
          <a:ext cx="10092400"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Key sectors:</a:t>
          </a:r>
          <a:r>
            <a:rPr lang="en-GB" sz="2700" kern="1200"/>
            <a:t> Life sciences, advanced manufacturing, creative industries, hydrogen economy, academia.</a:t>
          </a:r>
          <a:endParaRPr lang="en-US" sz="2700" kern="1200"/>
        </a:p>
      </dsp:txBody>
      <dsp:txXfrm>
        <a:off x="52359" y="4254879"/>
        <a:ext cx="9987682"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8DDC8-0749-49ED-A298-C9EBAE29329D}" type="datetimeFigureOut">
              <a:rPr lang="en-GB" smtClean="0"/>
              <a:t>27/06/2024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2B495-7724-4D8C-870A-2C2EF0FB77FB}" type="slidenum">
              <a:rPr lang="en-GB" smtClean="0"/>
              <a:t>‹#›</a:t>
            </a:fld>
            <a:endParaRPr lang="en-GB" dirty="0"/>
          </a:p>
        </p:txBody>
      </p:sp>
    </p:spTree>
    <p:extLst>
      <p:ext uri="{BB962C8B-B14F-4D97-AF65-F5344CB8AC3E}">
        <p14:creationId xmlns:p14="http://schemas.microsoft.com/office/powerpoint/2010/main" val="147922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92B495-7724-4D8C-870A-2C2EF0FB77FB}" type="slidenum">
              <a:rPr lang="en-GB" smtClean="0"/>
              <a:t>3</a:t>
            </a:fld>
            <a:endParaRPr lang="en-GB" dirty="0"/>
          </a:p>
        </p:txBody>
      </p:sp>
    </p:spTree>
    <p:extLst>
      <p:ext uri="{BB962C8B-B14F-4D97-AF65-F5344CB8AC3E}">
        <p14:creationId xmlns:p14="http://schemas.microsoft.com/office/powerpoint/2010/main" val="50288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e530b6296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e530b6296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e63b081217_0_3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2e63b081217_0_3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e530b6296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e530b6296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2e530b62967_3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2e530b62967_3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7" name="Google Shape;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e530b62967_1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e530b62967_1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e5779f581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e5779f581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OBR – in law requirement that spend or tax changes require independent forecast</a:t>
            </a:r>
          </a:p>
          <a:p>
            <a:r>
              <a:rPr lang="en-GB" dirty="0"/>
              <a:t>Single autumn budget by November</a:t>
            </a:r>
          </a:p>
          <a:p>
            <a:endParaRPr lang="en-GB" dirty="0"/>
          </a:p>
          <a:p>
            <a:pPr algn="l" fontAlgn="base"/>
            <a:r>
              <a:rPr lang="en-US" b="0" i="1" dirty="0">
                <a:solidFill>
                  <a:srgbClr val="121212"/>
                </a:solidFill>
                <a:effectLst/>
                <a:latin typeface="GuardianTextEgyptian"/>
              </a:rPr>
              <a:t>Steel: investing £2.5bn in a bright future for our steel industry, benefiting communities in Cardiff, Rotherham, Sheffield, Port Talbot and Scunthorpe. This reflects our original £3bn commitment, of which £500m is now in the government’s spending plans. Due to the perilous state of the steel industry, we are accelerating this scheme from over ten years to five.</a:t>
            </a:r>
          </a:p>
          <a:p>
            <a:pPr algn="l" fontAlgn="base"/>
            <a:r>
              <a:rPr lang="en-US" b="0" i="1" dirty="0">
                <a:solidFill>
                  <a:srgbClr val="121212"/>
                </a:solidFill>
                <a:effectLst/>
                <a:latin typeface="GuardianTextEgyptian"/>
              </a:rPr>
              <a:t>• Ports: upgrading our ports so they are renewable-ready, with an investment of £1.8bn, which would inject investment into nine clusters, including; Forth and Tay, Humber, East Anglia, Solent, North West and North Wales, Belfast Harbour, North East Scotland, North East England and the Celtic Sea.</a:t>
            </a:r>
          </a:p>
          <a:p>
            <a:pPr algn="l" fontAlgn="base"/>
            <a:r>
              <a:rPr lang="en-US" b="0" i="1" dirty="0">
                <a:solidFill>
                  <a:srgbClr val="121212"/>
                </a:solidFill>
                <a:effectLst/>
                <a:latin typeface="GuardianTextEgyptian"/>
              </a:rPr>
              <a:t>• Gigafactories: breaking the ground for new electric vehicle and battery factories, with £1.5bn investment in our automotive heartlands in the West Midlands, the North East, and the South West. This is in addition to the £500m already committed by the UK Government.</a:t>
            </a:r>
          </a:p>
          <a:p>
            <a:pPr algn="l" fontAlgn="base"/>
            <a:r>
              <a:rPr lang="en-US" b="0" i="1" dirty="0">
                <a:solidFill>
                  <a:srgbClr val="121212"/>
                </a:solidFill>
                <a:effectLst/>
                <a:latin typeface="GuardianTextEgyptian"/>
              </a:rPr>
              <a:t>• Industrial hubs: decarbonising carbon-intensive heavy industrial hubs in every corner of the country, with an investment of £1bn, benefiting Scotland, South Wales, the Humber, Teesside and Merseyside.</a:t>
            </a:r>
          </a:p>
          <a:p>
            <a:pPr algn="l" fontAlgn="base"/>
            <a:r>
              <a:rPr lang="en-US" b="0" i="1" dirty="0">
                <a:solidFill>
                  <a:srgbClr val="121212"/>
                </a:solidFill>
                <a:effectLst/>
                <a:latin typeface="GuardianTextEgyptian"/>
              </a:rPr>
              <a:t>• Hydrogen: channelling up to £500m into green hydrogen manufacturing, which could benefit the North West, Sheffield and the South East. </a:t>
            </a:r>
          </a:p>
          <a:p>
            <a:endParaRPr lang="en-GB" dirty="0"/>
          </a:p>
          <a:p>
            <a:r>
              <a:rPr lang="en-GB" dirty="0"/>
              <a:t>Grey bely: unused land in green belt eg car parks etc</a:t>
            </a:r>
          </a:p>
        </p:txBody>
      </p:sp>
      <p:sp>
        <p:nvSpPr>
          <p:cNvPr id="4" name="Slide Number Placeholder 3"/>
          <p:cNvSpPr>
            <a:spLocks noGrp="1"/>
          </p:cNvSpPr>
          <p:nvPr>
            <p:ph type="sldNum" sz="quarter" idx="5"/>
          </p:nvPr>
        </p:nvSpPr>
        <p:spPr/>
        <p:txBody>
          <a:bodyPr/>
          <a:lstStyle/>
          <a:p>
            <a:fld id="{6E92B495-7724-4D8C-870A-2C2EF0FB77FB}" type="slidenum">
              <a:rPr lang="en-GB" smtClean="0"/>
              <a:t>23</a:t>
            </a:fld>
            <a:endParaRPr lang="en-GB" dirty="0"/>
          </a:p>
        </p:txBody>
      </p:sp>
    </p:spTree>
    <p:extLst>
      <p:ext uri="{BB962C8B-B14F-4D97-AF65-F5344CB8AC3E}">
        <p14:creationId xmlns:p14="http://schemas.microsoft.com/office/powerpoint/2010/main" val="65154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2e63b081217_0_2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g2e63b081217_0_27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200"/>
              <a:buFont typeface="Noto Sans Symbols"/>
              <a:buChar char="❑"/>
            </a:pPr>
            <a:endParaRPr dirty="0"/>
          </a:p>
        </p:txBody>
      </p:sp>
      <p:sp>
        <p:nvSpPr>
          <p:cNvPr id="1287" name="Google Shape;1287;g2e63b081217_0_27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2e63b081217_0_15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g2e63b081217_0_15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000"/>
              <a:buFont typeface="Noto Sans Symbols"/>
              <a:buNone/>
            </a:pPr>
            <a:endParaRPr dirty="0"/>
          </a:p>
        </p:txBody>
      </p:sp>
      <p:sp>
        <p:nvSpPr>
          <p:cNvPr id="1298" name="Google Shape;1298;g2e63b081217_0_15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92B495-7724-4D8C-870A-2C2EF0FB77FB}" type="slidenum">
              <a:rPr lang="en-GB" smtClean="0"/>
              <a:t>4</a:t>
            </a:fld>
            <a:endParaRPr lang="en-GB" dirty="0"/>
          </a:p>
        </p:txBody>
      </p:sp>
    </p:spTree>
    <p:extLst>
      <p:ext uri="{BB962C8B-B14F-4D97-AF65-F5344CB8AC3E}">
        <p14:creationId xmlns:p14="http://schemas.microsoft.com/office/powerpoint/2010/main" val="120433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2e63b081217_0_15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g2e63b081217_0_15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1000"/>
              <a:buFont typeface="Noto Sans Symbols"/>
              <a:buChar char="❑"/>
            </a:pPr>
            <a:endParaRPr dirty="0"/>
          </a:p>
        </p:txBody>
      </p:sp>
      <p:sp>
        <p:nvSpPr>
          <p:cNvPr id="1298" name="Google Shape;1298;g2e63b081217_0_15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394105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669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30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31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92B495-7724-4D8C-870A-2C2EF0FB77FB}" type="slidenum">
              <a:rPr lang="en-GB" smtClean="0"/>
              <a:t>5</a:t>
            </a:fld>
            <a:endParaRPr lang="en-GB" dirty="0"/>
          </a:p>
        </p:txBody>
      </p:sp>
    </p:spTree>
    <p:extLst>
      <p:ext uri="{BB962C8B-B14F-4D97-AF65-F5344CB8AC3E}">
        <p14:creationId xmlns:p14="http://schemas.microsoft.com/office/powerpoint/2010/main" val="393826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E92B495-7724-4D8C-870A-2C2EF0FB77FB}" type="slidenum">
              <a:rPr lang="en-GB" smtClean="0"/>
              <a:t>6</a:t>
            </a:fld>
            <a:endParaRPr lang="en-GB" dirty="0"/>
          </a:p>
        </p:txBody>
      </p:sp>
    </p:spTree>
    <p:extLst>
      <p:ext uri="{BB962C8B-B14F-4D97-AF65-F5344CB8AC3E}">
        <p14:creationId xmlns:p14="http://schemas.microsoft.com/office/powerpoint/2010/main" val="375877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92B495-7724-4D8C-870A-2C2EF0FB77FB}" type="slidenum">
              <a:rPr lang="en-GB" smtClean="0"/>
              <a:t>7</a:t>
            </a:fld>
            <a:endParaRPr lang="en-GB" dirty="0"/>
          </a:p>
        </p:txBody>
      </p:sp>
    </p:spTree>
    <p:extLst>
      <p:ext uri="{BB962C8B-B14F-4D97-AF65-F5344CB8AC3E}">
        <p14:creationId xmlns:p14="http://schemas.microsoft.com/office/powerpoint/2010/main" val="199605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341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63b08121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e63b08121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e530b62967_0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e530b62967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e530b62967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e530b62967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6196D3-FB4F-4B05-AC96-5F66D618DDE4}" type="datetime1">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1667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3EADD-AE0C-4A89-B568-3438F01B174B}" type="datetime1">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6927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412ED2-6E7C-49E3-983D-C5B06FC9E86F}" type="datetime1">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06636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47"/>
        <p:cNvGrpSpPr/>
        <p:nvPr/>
      </p:nvGrpSpPr>
      <p:grpSpPr>
        <a:xfrm>
          <a:off x="0" y="0"/>
          <a:ext cx="0" cy="0"/>
          <a:chOff x="0" y="0"/>
          <a:chExt cx="0" cy="0"/>
        </a:xfrm>
      </p:grpSpPr>
    </p:spTree>
    <p:extLst>
      <p:ext uri="{BB962C8B-B14F-4D97-AF65-F5344CB8AC3E}">
        <p14:creationId xmlns:p14="http://schemas.microsoft.com/office/powerpoint/2010/main" val="61702443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68"/>
        <p:cNvGrpSpPr/>
        <p:nvPr/>
      </p:nvGrpSpPr>
      <p:grpSpPr>
        <a:xfrm>
          <a:off x="0" y="0"/>
          <a:ext cx="0" cy="0"/>
          <a:chOff x="0" y="0"/>
          <a:chExt cx="0" cy="0"/>
        </a:xfrm>
      </p:grpSpPr>
      <p:sp>
        <p:nvSpPr>
          <p:cNvPr id="173" name="Google Shape;173;p35"/>
          <p:cNvSpPr>
            <a:spLocks noGrp="1"/>
          </p:cNvSpPr>
          <p:nvPr>
            <p:ph type="pic" idx="2"/>
          </p:nvPr>
        </p:nvSpPr>
        <p:spPr>
          <a:xfrm>
            <a:off x="1486499" y="1464332"/>
            <a:ext cx="4302600" cy="1964700"/>
          </a:xfrm>
          <a:prstGeom prst="parallelogram">
            <a:avLst>
              <a:gd name="adj" fmla="val 25000"/>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Open Sans ExtraBold"/>
                <a:ea typeface="Open Sans ExtraBold"/>
                <a:cs typeface="Open Sans ExtraBold"/>
                <a:sym typeface="Open Sans ExtraBol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4" name="Google Shape;174;p35"/>
          <p:cNvSpPr>
            <a:spLocks noGrp="1"/>
          </p:cNvSpPr>
          <p:nvPr>
            <p:ph type="pic" idx="3"/>
          </p:nvPr>
        </p:nvSpPr>
        <p:spPr>
          <a:xfrm>
            <a:off x="6096000" y="3613173"/>
            <a:ext cx="4302600" cy="1964700"/>
          </a:xfrm>
          <a:prstGeom prst="parallelogram">
            <a:avLst>
              <a:gd name="adj" fmla="val 25000"/>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lt1"/>
              </a:buClr>
              <a:buSzPts val="1800"/>
              <a:buFont typeface="Arial"/>
              <a:buChar char="•"/>
              <a:defRPr sz="1800" b="1" i="0" u="none" strike="noStrike" cap="none">
                <a:solidFill>
                  <a:schemeClr val="lt1"/>
                </a:solidFill>
                <a:latin typeface="Open Sans ExtraBold"/>
                <a:ea typeface="Open Sans ExtraBold"/>
                <a:cs typeface="Open Sans ExtraBold"/>
                <a:sym typeface="Open Sans ExtraBol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12912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1EAC0-ABFF-4D6D-A4A9-8BC19D979007}" type="datetime1">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1104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0214B-9124-4F64-866B-FB2FB4A54DE3}" type="datetime1">
              <a:rPr lang="en-GB" smtClean="0"/>
              <a:t>27/06/2024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3532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B4FC9-8332-4511-9A30-1ED1BA47D799}" type="datetime1">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9005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740FB-D963-4E47-9FAD-13CAD3CC129F}" type="datetime1">
              <a:rPr lang="en-GB" smtClean="0"/>
              <a:t>27/06/2024</a:t>
            </a:fld>
            <a:endParaRPr lang="en-GB" dirty="0"/>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4993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E1DC2-4FD9-46A0-B60B-4BE5B928CF4C}" type="datetime1">
              <a:rPr lang="en-GB" smtClean="0"/>
              <a:t>27/06/2024</a:t>
            </a:fld>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3310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F21CB-C8C7-4A58-929B-E2693357296B}" type="datetime1">
              <a:rPr lang="en-GB" smtClean="0"/>
              <a:t>27/06/2024</a:t>
            </a:fld>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1643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034CD1-E96B-4AA6-B799-28AF658B57C0}" type="datetime1">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9207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DDC4A-B265-42FD-AB25-9E915E8C217D}" type="datetime1">
              <a:rPr lang="en-GB" smtClean="0"/>
              <a:t>27/06/2024</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505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171E5-C330-4D15-8C3A-BD9B0A9290E3}" type="datetime1">
              <a:rPr lang="en-GB" smtClean="0"/>
              <a:t>27/06/2024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62114292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manifesto.conservatives.com/?utm_campaign=Policy&amp;utm_medium=email&amp;_hsenc=p2ANqtz--S04jiZhMxg0O7-D5QuU_PuN1SwSEXuZ3n__9whgUCS6GCIK-Ahw934p543irfKQmTCIW_5v1HqB_8SORIhGR4iR7-pXHtAvinMHay2a2IOfEBgxI&amp;_hsmi=311096753&amp;utm_content=311096753&amp;utm_source=hs_email#lp-pom-text-87" TargetMode="External"/><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labour.org.uk/updates/stories/a-new-deal-for-working-people/#:~:text=for%20Working%20People-,Labour%27s%20Plan%20to%20Make%20Work%20Pay%3A%20Delivering,New%20Deal%20for%20Working%20People&amp;text=Labour%27s%20plan%20will%20make%20work,and%20ending%20fire%20and%20rehir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olitico.eu/europe-poll-of-polls/united-kingd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hyperlink" Target="https://www.politico.eu/europe-poll-of-polls/united-kingd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lectoralcalculus.co.uk/prediction"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AE6A794-0BD4-48BD-87B7-C569BF58EA3F}"/>
              </a:ext>
            </a:extLst>
          </p:cNvPr>
          <p:cNvSpPr>
            <a:spLocks noGrp="1"/>
          </p:cNvSpPr>
          <p:nvPr>
            <p:ph type="subTitle" idx="1"/>
          </p:nvPr>
        </p:nvSpPr>
        <p:spPr>
          <a:xfrm>
            <a:off x="841246" y="4265328"/>
            <a:ext cx="3405900" cy="829055"/>
          </a:xfrm>
        </p:spPr>
        <p:txBody>
          <a:bodyPr>
            <a:normAutofit/>
          </a:bodyPr>
          <a:lstStyle/>
          <a:p>
            <a:pPr algn="l"/>
            <a:r>
              <a:rPr lang="en-US" sz="2000" dirty="0">
                <a:solidFill>
                  <a:srgbClr val="FFFFFF"/>
                </a:solidFill>
              </a:rPr>
              <a:t>February 2024</a:t>
            </a:r>
            <a:endParaRPr lang="en-GB" sz="2000" dirty="0">
              <a:solidFill>
                <a:srgbClr val="FFFFFF"/>
              </a:solidFill>
            </a:endParaRPr>
          </a:p>
        </p:txBody>
      </p:sp>
      <p:pic>
        <p:nvPicPr>
          <p:cNvPr id="5" name="Picture 4">
            <a:extLst>
              <a:ext uri="{FF2B5EF4-FFF2-40B4-BE49-F238E27FC236}">
                <a16:creationId xmlns:a16="http://schemas.microsoft.com/office/drawing/2014/main" id="{6EFA14AC-5951-4AB3-8342-CFC3B5E96697}"/>
              </a:ext>
            </a:extLst>
          </p:cNvPr>
          <p:cNvPicPr>
            <a:picLocks noChangeAspect="1"/>
          </p:cNvPicPr>
          <p:nvPr/>
        </p:nvPicPr>
        <p:blipFill>
          <a:blip r:embed="rId2"/>
          <a:stretch>
            <a:fillRect/>
          </a:stretch>
        </p:blipFill>
        <p:spPr>
          <a:xfrm>
            <a:off x="6769977" y="2935792"/>
            <a:ext cx="4580777" cy="1534796"/>
          </a:xfrm>
          <a:prstGeom prst="rect">
            <a:avLst/>
          </a:prstGeom>
        </p:spPr>
      </p:pic>
      <p:sp>
        <p:nvSpPr>
          <p:cNvPr id="9" name="TextBox 8">
            <a:extLst>
              <a:ext uri="{FF2B5EF4-FFF2-40B4-BE49-F238E27FC236}">
                <a16:creationId xmlns:a16="http://schemas.microsoft.com/office/drawing/2014/main" id="{9288BDE2-6917-4E72-9CA4-0F3497FC50F6}"/>
              </a:ext>
            </a:extLst>
          </p:cNvPr>
          <p:cNvSpPr txBox="1"/>
          <p:nvPr/>
        </p:nvSpPr>
        <p:spPr>
          <a:xfrm>
            <a:off x="8691564" y="5193082"/>
            <a:ext cx="2659190" cy="646331"/>
          </a:xfrm>
          <a:prstGeom prst="rect">
            <a:avLst/>
          </a:prstGeom>
          <a:noFill/>
        </p:spPr>
        <p:txBody>
          <a:bodyPr wrap="none" rtlCol="0">
            <a:spAutoFit/>
          </a:bodyPr>
          <a:lstStyle/>
          <a:p>
            <a:r>
              <a:rPr lang="en-US" b="1" dirty="0">
                <a:solidFill>
                  <a:schemeClr val="tx2"/>
                </a:solidFill>
              </a:rPr>
              <a:t>Adam Jackson</a:t>
            </a:r>
          </a:p>
          <a:p>
            <a:pPr>
              <a:spcAft>
                <a:spcPts val="600"/>
              </a:spcAft>
            </a:pPr>
            <a:r>
              <a:rPr lang="en-US" b="1" dirty="0">
                <a:solidFill>
                  <a:schemeClr val="tx2"/>
                </a:solidFill>
              </a:rPr>
              <a:t>Policy-Purpose Consulting</a:t>
            </a:r>
            <a:endParaRPr lang="en-GB" b="1" dirty="0">
              <a:solidFill>
                <a:schemeClr val="tx2"/>
              </a:solidFill>
            </a:endParaRPr>
          </a:p>
        </p:txBody>
      </p:sp>
      <p:sp>
        <p:nvSpPr>
          <p:cNvPr id="4" name="Title 1">
            <a:extLst>
              <a:ext uri="{FF2B5EF4-FFF2-40B4-BE49-F238E27FC236}">
                <a16:creationId xmlns:a16="http://schemas.microsoft.com/office/drawing/2014/main" id="{437E3933-ECDE-40F6-125E-6BE9D92309DB}"/>
              </a:ext>
            </a:extLst>
          </p:cNvPr>
          <p:cNvSpPr txBox="1">
            <a:spLocks/>
          </p:cNvSpPr>
          <p:nvPr/>
        </p:nvSpPr>
        <p:spPr>
          <a:xfrm>
            <a:off x="841246" y="3429000"/>
            <a:ext cx="4805996" cy="129711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tx2"/>
                </a:solidFill>
              </a:rPr>
              <a:t>UK Election 2024</a:t>
            </a:r>
          </a:p>
        </p:txBody>
      </p:sp>
      <p:sp>
        <p:nvSpPr>
          <p:cNvPr id="7" name="Subtitle 2">
            <a:extLst>
              <a:ext uri="{FF2B5EF4-FFF2-40B4-BE49-F238E27FC236}">
                <a16:creationId xmlns:a16="http://schemas.microsoft.com/office/drawing/2014/main" id="{E42B45A5-2908-60E4-3FB7-2BF25290132D}"/>
              </a:ext>
            </a:extLst>
          </p:cNvPr>
          <p:cNvSpPr txBox="1">
            <a:spLocks/>
          </p:cNvSpPr>
          <p:nvPr/>
        </p:nvSpPr>
        <p:spPr>
          <a:xfrm>
            <a:off x="804977" y="4773666"/>
            <a:ext cx="4805691" cy="83883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tx2"/>
                </a:solidFill>
              </a:rPr>
              <a:t>June 2024</a:t>
            </a:r>
          </a:p>
        </p:txBody>
      </p:sp>
    </p:spTree>
    <p:extLst>
      <p:ext uri="{BB962C8B-B14F-4D97-AF65-F5344CB8AC3E}">
        <p14:creationId xmlns:p14="http://schemas.microsoft.com/office/powerpoint/2010/main" val="29468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3" name="Google Shape;278;p51">
            <a:extLst>
              <a:ext uri="{FF2B5EF4-FFF2-40B4-BE49-F238E27FC236}">
                <a16:creationId xmlns:a16="http://schemas.microsoft.com/office/drawing/2014/main" id="{50B1135B-5C77-9E74-0616-E5A646742483}"/>
              </a:ext>
            </a:extLst>
          </p:cNvPr>
          <p:cNvSpPr/>
          <p:nvPr/>
        </p:nvSpPr>
        <p:spPr>
          <a:xfrm>
            <a:off x="2787539" y="4770173"/>
            <a:ext cx="2283600" cy="9380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62" name="Google Shape;262;p51"/>
          <p:cNvSpPr/>
          <p:nvPr/>
        </p:nvSpPr>
        <p:spPr>
          <a:xfrm rot="-984884">
            <a:off x="9360923"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3" name="Google Shape;263;p51"/>
          <p:cNvSpPr/>
          <p:nvPr/>
        </p:nvSpPr>
        <p:spPr>
          <a:xfrm rot="984884" flipH="1">
            <a:off x="7982771"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4" name="Google Shape;264;p51"/>
          <p:cNvSpPr/>
          <p:nvPr/>
        </p:nvSpPr>
        <p:spPr>
          <a:xfrm rot="-984884">
            <a:off x="6613906"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5" name="Google Shape;265;p51"/>
          <p:cNvSpPr/>
          <p:nvPr/>
        </p:nvSpPr>
        <p:spPr>
          <a:xfrm rot="984884" flipH="1">
            <a:off x="5239712"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6" name="Google Shape;266;p51"/>
          <p:cNvSpPr/>
          <p:nvPr/>
        </p:nvSpPr>
        <p:spPr>
          <a:xfrm rot="-984884">
            <a:off x="3876351"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7" name="Google Shape;267;p51"/>
          <p:cNvSpPr/>
          <p:nvPr/>
        </p:nvSpPr>
        <p:spPr>
          <a:xfrm rot="984884" flipH="1">
            <a:off x="2502143"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68" name="Google Shape;268;p51"/>
          <p:cNvSpPr/>
          <p:nvPr/>
        </p:nvSpPr>
        <p:spPr>
          <a:xfrm rot="-984884">
            <a:off x="1138782" y="4018274"/>
            <a:ext cx="1489093" cy="77201"/>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nvGrpSpPr>
          <p:cNvPr id="269" name="Google Shape;269;p51"/>
          <p:cNvGrpSpPr/>
          <p:nvPr/>
        </p:nvGrpSpPr>
        <p:grpSpPr>
          <a:xfrm>
            <a:off x="5434053" y="4099352"/>
            <a:ext cx="2283600" cy="1640953"/>
            <a:chOff x="4165140" y="2543425"/>
            <a:chExt cx="1712700" cy="1230715"/>
          </a:xfrm>
        </p:grpSpPr>
        <p:sp>
          <p:nvSpPr>
            <p:cNvPr id="270" name="Google Shape;270;p51"/>
            <p:cNvSpPr/>
            <p:nvPr/>
          </p:nvSpPr>
          <p:spPr>
            <a:xfrm rot="-1789476">
              <a:off x="4941257" y="2572699"/>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71" name="Google Shape;271;p51"/>
            <p:cNvSpPr txBox="1"/>
            <p:nvPr/>
          </p:nvSpPr>
          <p:spPr>
            <a:xfrm>
              <a:off x="4424575" y="2737213"/>
              <a:ext cx="12240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Early October?</a:t>
              </a:r>
              <a:endParaRPr sz="1200" b="1" dirty="0">
                <a:solidFill>
                  <a:schemeClr val="dk1"/>
                </a:solidFill>
                <a:latin typeface="Poppins"/>
                <a:ea typeface="Poppins"/>
                <a:cs typeface="Poppins"/>
                <a:sym typeface="Poppins"/>
              </a:endParaRPr>
            </a:p>
          </p:txBody>
        </p:sp>
        <p:sp>
          <p:nvSpPr>
            <p:cNvPr id="272" name="Google Shape;272;p51"/>
            <p:cNvSpPr/>
            <p:nvPr/>
          </p:nvSpPr>
          <p:spPr>
            <a:xfrm>
              <a:off x="4165140" y="3070640"/>
              <a:ext cx="1712700" cy="7035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73" name="Google Shape;273;p51"/>
            <p:cNvSpPr txBox="1"/>
            <p:nvPr/>
          </p:nvSpPr>
          <p:spPr>
            <a:xfrm>
              <a:off x="4209390" y="3107840"/>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spcAft>
                  <a:spcPts val="2133"/>
                </a:spcAft>
              </a:pPr>
              <a:r>
                <a:rPr lang="en-GB" sz="1200" b="1">
                  <a:solidFill>
                    <a:schemeClr val="dk1"/>
                  </a:solidFill>
                  <a:latin typeface="Poppins"/>
                  <a:ea typeface="Poppins"/>
                  <a:cs typeface="Poppins"/>
                  <a:sym typeface="Poppins"/>
                </a:rPr>
                <a:t>Budget</a:t>
              </a:r>
              <a:endParaRPr sz="1200" b="1">
                <a:solidFill>
                  <a:schemeClr val="dk1"/>
                </a:solidFill>
                <a:latin typeface="Poppins"/>
                <a:ea typeface="Poppins"/>
                <a:cs typeface="Poppins"/>
                <a:sym typeface="Poppins"/>
              </a:endParaRPr>
            </a:p>
          </p:txBody>
        </p:sp>
        <p:sp>
          <p:nvSpPr>
            <p:cNvPr id="274" name="Google Shape;274;p51"/>
            <p:cNvSpPr/>
            <p:nvPr/>
          </p:nvSpPr>
          <p:spPr>
            <a:xfrm>
              <a:off x="4976490" y="3005991"/>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grpSp>
        <p:nvGrpSpPr>
          <p:cNvPr id="275" name="Google Shape;275;p51"/>
          <p:cNvGrpSpPr/>
          <p:nvPr/>
        </p:nvGrpSpPr>
        <p:grpSpPr>
          <a:xfrm>
            <a:off x="2846539" y="2253318"/>
            <a:ext cx="3567563" cy="3402255"/>
            <a:chOff x="2160168" y="1221570"/>
            <a:chExt cx="2675672" cy="2551691"/>
          </a:xfrm>
        </p:grpSpPr>
        <p:sp>
          <p:nvSpPr>
            <p:cNvPr id="276" name="Google Shape;276;p51"/>
            <p:cNvSpPr/>
            <p:nvPr/>
          </p:nvSpPr>
          <p:spPr>
            <a:xfrm rot="-1789476">
              <a:off x="3899258" y="2278597"/>
              <a:ext cx="160451" cy="160451"/>
            </a:xfrm>
            <a:prstGeom prst="ellipse">
              <a:avLst/>
            </a:prstGeom>
            <a:solidFill>
              <a:srgbClr val="7F7F7F"/>
            </a:solidFill>
            <a:ln w="38100"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77" name="Google Shape;277;p51"/>
            <p:cNvSpPr txBox="1"/>
            <p:nvPr/>
          </p:nvSpPr>
          <p:spPr>
            <a:xfrm>
              <a:off x="2407054" y="2810763"/>
              <a:ext cx="11442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September?</a:t>
              </a:r>
              <a:endParaRPr sz="1200" b="1" dirty="0">
                <a:solidFill>
                  <a:schemeClr val="dk1"/>
                </a:solidFill>
                <a:latin typeface="Poppins"/>
                <a:ea typeface="Poppins"/>
                <a:cs typeface="Poppins"/>
                <a:sym typeface="Poppins"/>
              </a:endParaRPr>
            </a:p>
          </p:txBody>
        </p:sp>
        <p:sp>
          <p:nvSpPr>
            <p:cNvPr id="278" name="Google Shape;278;p51"/>
            <p:cNvSpPr/>
            <p:nvPr/>
          </p:nvSpPr>
          <p:spPr>
            <a:xfrm>
              <a:off x="3123140" y="1221570"/>
              <a:ext cx="1712700" cy="7035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79" name="Google Shape;279;p51"/>
            <p:cNvSpPr/>
            <p:nvPr/>
          </p:nvSpPr>
          <p:spPr>
            <a:xfrm rot="10800000">
              <a:off x="3934465" y="1920663"/>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80" name="Google Shape;280;p51"/>
            <p:cNvSpPr txBox="1"/>
            <p:nvPr/>
          </p:nvSpPr>
          <p:spPr>
            <a:xfrm>
              <a:off x="2160168" y="3148661"/>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Global Summit for Investment </a:t>
              </a:r>
              <a:endParaRPr sz="1200" b="1" dirty="0">
                <a:solidFill>
                  <a:schemeClr val="dk1"/>
                </a:solidFill>
                <a:latin typeface="Poppins"/>
                <a:ea typeface="Poppins"/>
                <a:cs typeface="Poppins"/>
                <a:sym typeface="Poppins"/>
              </a:endParaRPr>
            </a:p>
          </p:txBody>
        </p:sp>
      </p:grpSp>
      <p:grpSp>
        <p:nvGrpSpPr>
          <p:cNvPr id="281" name="Google Shape;281;p51"/>
          <p:cNvGrpSpPr/>
          <p:nvPr/>
        </p:nvGrpSpPr>
        <p:grpSpPr>
          <a:xfrm>
            <a:off x="6875231" y="2334648"/>
            <a:ext cx="2279229" cy="1623305"/>
            <a:chOff x="5201245" y="1221570"/>
            <a:chExt cx="1712700" cy="1217478"/>
          </a:xfrm>
        </p:grpSpPr>
        <p:sp>
          <p:nvSpPr>
            <p:cNvPr id="282" name="Google Shape;282;p51"/>
            <p:cNvSpPr/>
            <p:nvPr/>
          </p:nvSpPr>
          <p:spPr>
            <a:xfrm rot="-1789476">
              <a:off x="5977648" y="2278597"/>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83" name="Google Shape;283;p51"/>
            <p:cNvSpPr txBox="1"/>
            <p:nvPr/>
          </p:nvSpPr>
          <p:spPr>
            <a:xfrm>
              <a:off x="5349126" y="1986913"/>
              <a:ext cx="14604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Autumn</a:t>
              </a:r>
              <a:endParaRPr sz="1200" b="1" dirty="0">
                <a:solidFill>
                  <a:schemeClr val="dk1"/>
                </a:solidFill>
                <a:latin typeface="Poppins"/>
                <a:ea typeface="Poppins"/>
                <a:cs typeface="Poppins"/>
                <a:sym typeface="Poppins"/>
              </a:endParaRPr>
            </a:p>
          </p:txBody>
        </p:sp>
        <p:sp>
          <p:nvSpPr>
            <p:cNvPr id="284" name="Google Shape;284;p51"/>
            <p:cNvSpPr/>
            <p:nvPr/>
          </p:nvSpPr>
          <p:spPr>
            <a:xfrm>
              <a:off x="5201245" y="1221570"/>
              <a:ext cx="1712700" cy="7035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85" name="Google Shape;285;p51"/>
            <p:cNvSpPr/>
            <p:nvPr/>
          </p:nvSpPr>
          <p:spPr>
            <a:xfrm rot="10800000">
              <a:off x="6012570" y="1920663"/>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grpSp>
        <p:nvGrpSpPr>
          <p:cNvPr id="287" name="Google Shape;287;p51"/>
          <p:cNvGrpSpPr/>
          <p:nvPr/>
        </p:nvGrpSpPr>
        <p:grpSpPr>
          <a:xfrm>
            <a:off x="8269537" y="4099352"/>
            <a:ext cx="2283600" cy="1640953"/>
            <a:chOff x="6282830" y="2543425"/>
            <a:chExt cx="1712700" cy="1230715"/>
          </a:xfrm>
        </p:grpSpPr>
        <p:sp>
          <p:nvSpPr>
            <p:cNvPr id="288" name="Google Shape;288;p51"/>
            <p:cNvSpPr/>
            <p:nvPr/>
          </p:nvSpPr>
          <p:spPr>
            <a:xfrm rot="-1789476">
              <a:off x="7058947" y="2572699"/>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89" name="Google Shape;289;p51"/>
            <p:cNvSpPr txBox="1"/>
            <p:nvPr/>
          </p:nvSpPr>
          <p:spPr>
            <a:xfrm>
              <a:off x="6521901" y="2737213"/>
              <a:ext cx="12558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a:solidFill>
                    <a:schemeClr val="dk1"/>
                  </a:solidFill>
                  <a:latin typeface="Poppins"/>
                  <a:ea typeface="Poppins"/>
                  <a:cs typeface="Poppins"/>
                  <a:sym typeface="Poppins"/>
                </a:rPr>
                <a:t>5 November</a:t>
              </a:r>
              <a:endParaRPr sz="1200" b="1">
                <a:solidFill>
                  <a:schemeClr val="dk1"/>
                </a:solidFill>
                <a:latin typeface="Poppins"/>
                <a:ea typeface="Poppins"/>
                <a:cs typeface="Poppins"/>
                <a:sym typeface="Poppins"/>
              </a:endParaRPr>
            </a:p>
          </p:txBody>
        </p:sp>
        <p:sp>
          <p:nvSpPr>
            <p:cNvPr id="290" name="Google Shape;290;p51"/>
            <p:cNvSpPr/>
            <p:nvPr/>
          </p:nvSpPr>
          <p:spPr>
            <a:xfrm>
              <a:off x="6282830" y="3070640"/>
              <a:ext cx="1712700" cy="703500"/>
            </a:xfrm>
            <a:prstGeom prst="roundRect">
              <a:avLst>
                <a:gd name="adj" fmla="val 4485"/>
              </a:avLst>
            </a:prstGeom>
            <a:solidFill>
              <a:srgbClr val="D9EAD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91" name="Google Shape;291;p51"/>
            <p:cNvSpPr txBox="1"/>
            <p:nvPr/>
          </p:nvSpPr>
          <p:spPr>
            <a:xfrm>
              <a:off x="6327080" y="3107840"/>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pPr>
              <a:endParaRPr sz="1200">
                <a:solidFill>
                  <a:srgbClr val="5E5E5E"/>
                </a:solidFill>
                <a:latin typeface="Poppins"/>
                <a:ea typeface="Poppins"/>
                <a:cs typeface="Poppins"/>
                <a:sym typeface="Poppins"/>
              </a:endParaRPr>
            </a:p>
            <a:p>
              <a:pPr algn="ctr">
                <a:lnSpc>
                  <a:spcPct val="115000"/>
                </a:lnSpc>
                <a:spcBef>
                  <a:spcPts val="2133"/>
                </a:spcBef>
                <a:spcAft>
                  <a:spcPts val="2133"/>
                </a:spcAft>
              </a:pPr>
              <a:r>
                <a:rPr lang="en-GB" sz="1200" b="1">
                  <a:solidFill>
                    <a:schemeClr val="dk1"/>
                  </a:solidFill>
                  <a:latin typeface="Poppins"/>
                  <a:ea typeface="Poppins"/>
                  <a:cs typeface="Poppins"/>
                  <a:sym typeface="Poppins"/>
                </a:rPr>
                <a:t>US presidential election 🇺🇸</a:t>
              </a:r>
              <a:endParaRPr sz="1200" b="1">
                <a:solidFill>
                  <a:schemeClr val="dk1"/>
                </a:solidFill>
                <a:latin typeface="Poppins"/>
                <a:ea typeface="Poppins"/>
                <a:cs typeface="Poppins"/>
                <a:sym typeface="Poppins"/>
              </a:endParaRPr>
            </a:p>
          </p:txBody>
        </p:sp>
        <p:sp>
          <p:nvSpPr>
            <p:cNvPr id="292" name="Google Shape;292;p51"/>
            <p:cNvSpPr/>
            <p:nvPr/>
          </p:nvSpPr>
          <p:spPr>
            <a:xfrm>
              <a:off x="7094180" y="3005991"/>
              <a:ext cx="90000" cy="67500"/>
            </a:xfrm>
            <a:prstGeom prst="triangle">
              <a:avLst>
                <a:gd name="adj" fmla="val 50000"/>
              </a:avLst>
            </a:prstGeom>
            <a:solidFill>
              <a:srgbClr val="D9EAD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grpSp>
        <p:nvGrpSpPr>
          <p:cNvPr id="299" name="Google Shape;299;p51"/>
          <p:cNvGrpSpPr/>
          <p:nvPr/>
        </p:nvGrpSpPr>
        <p:grpSpPr>
          <a:xfrm>
            <a:off x="3808606" y="2322469"/>
            <a:ext cx="2555274" cy="2477941"/>
            <a:chOff x="4941257" y="1215034"/>
            <a:chExt cx="1916455" cy="1858457"/>
          </a:xfrm>
        </p:grpSpPr>
        <p:sp>
          <p:nvSpPr>
            <p:cNvPr id="300" name="Google Shape;300;p51"/>
            <p:cNvSpPr/>
            <p:nvPr/>
          </p:nvSpPr>
          <p:spPr>
            <a:xfrm rot="-1789476">
              <a:off x="4941257" y="2572699"/>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301" name="Google Shape;301;p51"/>
            <p:cNvSpPr txBox="1"/>
            <p:nvPr/>
          </p:nvSpPr>
          <p:spPr>
            <a:xfrm>
              <a:off x="5315670" y="2005740"/>
              <a:ext cx="15177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September - October</a:t>
              </a:r>
              <a:endParaRPr sz="1200" b="1" dirty="0">
                <a:solidFill>
                  <a:schemeClr val="dk1"/>
                </a:solidFill>
                <a:latin typeface="Poppins"/>
                <a:ea typeface="Poppins"/>
                <a:cs typeface="Poppins"/>
                <a:sym typeface="Poppins"/>
              </a:endParaRPr>
            </a:p>
          </p:txBody>
        </p:sp>
        <p:sp>
          <p:nvSpPr>
            <p:cNvPr id="303" name="Google Shape;303;p51"/>
            <p:cNvSpPr txBox="1"/>
            <p:nvPr/>
          </p:nvSpPr>
          <p:spPr>
            <a:xfrm>
              <a:off x="5233512" y="1215034"/>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Party conferences</a:t>
              </a:r>
              <a:endParaRPr sz="1200" b="1" dirty="0">
                <a:solidFill>
                  <a:schemeClr val="dk1"/>
                </a:solidFill>
                <a:latin typeface="Poppins"/>
                <a:ea typeface="Poppins"/>
                <a:cs typeface="Poppins"/>
                <a:sym typeface="Poppins"/>
              </a:endParaRPr>
            </a:p>
          </p:txBody>
        </p:sp>
        <p:sp>
          <p:nvSpPr>
            <p:cNvPr id="304" name="Google Shape;304;p51"/>
            <p:cNvSpPr/>
            <p:nvPr/>
          </p:nvSpPr>
          <p:spPr>
            <a:xfrm>
              <a:off x="4976490" y="3005991"/>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grpSp>
        <p:nvGrpSpPr>
          <p:cNvPr id="305" name="Google Shape;305;p51"/>
          <p:cNvGrpSpPr/>
          <p:nvPr/>
        </p:nvGrpSpPr>
        <p:grpSpPr>
          <a:xfrm>
            <a:off x="1389593" y="2336876"/>
            <a:ext cx="2283600" cy="1662339"/>
            <a:chOff x="5201245" y="1221570"/>
            <a:chExt cx="1712700" cy="1246754"/>
          </a:xfrm>
        </p:grpSpPr>
        <p:sp>
          <p:nvSpPr>
            <p:cNvPr id="306" name="Google Shape;306;p51"/>
            <p:cNvSpPr/>
            <p:nvPr/>
          </p:nvSpPr>
          <p:spPr>
            <a:xfrm rot="-1789476">
              <a:off x="5977648" y="2278597"/>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307" name="Google Shape;307;p51"/>
            <p:cNvSpPr txBox="1"/>
            <p:nvPr/>
          </p:nvSpPr>
          <p:spPr>
            <a:xfrm>
              <a:off x="5349126" y="1986913"/>
              <a:ext cx="14604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a:solidFill>
                    <a:schemeClr val="dk1"/>
                  </a:solidFill>
                  <a:latin typeface="Poppins"/>
                  <a:ea typeface="Poppins"/>
                  <a:cs typeface="Poppins"/>
                  <a:sym typeface="Poppins"/>
                </a:rPr>
                <a:t>End of July?</a:t>
              </a:r>
              <a:endParaRPr sz="1200" b="1">
                <a:solidFill>
                  <a:schemeClr val="dk1"/>
                </a:solidFill>
                <a:latin typeface="Poppins"/>
                <a:ea typeface="Poppins"/>
                <a:cs typeface="Poppins"/>
                <a:sym typeface="Poppins"/>
              </a:endParaRPr>
            </a:p>
          </p:txBody>
        </p:sp>
        <p:sp>
          <p:nvSpPr>
            <p:cNvPr id="308" name="Google Shape;308;p51"/>
            <p:cNvSpPr/>
            <p:nvPr/>
          </p:nvSpPr>
          <p:spPr>
            <a:xfrm>
              <a:off x="5201245" y="1221570"/>
              <a:ext cx="1712700" cy="7035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309" name="Google Shape;309;p51"/>
            <p:cNvSpPr/>
            <p:nvPr/>
          </p:nvSpPr>
          <p:spPr>
            <a:xfrm rot="10800000">
              <a:off x="6012570" y="1920663"/>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310" name="Google Shape;310;p51"/>
            <p:cNvSpPr txBox="1"/>
            <p:nvPr/>
          </p:nvSpPr>
          <p:spPr>
            <a:xfrm>
              <a:off x="5245495" y="1258770"/>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Mansion House speech</a:t>
              </a:r>
              <a:endParaRPr sz="1200" b="1" dirty="0">
                <a:solidFill>
                  <a:schemeClr val="dk1"/>
                </a:solidFill>
                <a:latin typeface="Poppins"/>
                <a:ea typeface="Poppins"/>
                <a:cs typeface="Poppins"/>
                <a:sym typeface="Poppins"/>
              </a:endParaRPr>
            </a:p>
          </p:txBody>
        </p:sp>
      </p:grpSp>
      <p:sp>
        <p:nvSpPr>
          <p:cNvPr id="311" name="Google Shape;311;p51"/>
          <p:cNvSpPr/>
          <p:nvPr/>
        </p:nvSpPr>
        <p:spPr>
          <a:xfrm rot="-1789476">
            <a:off x="7286911" y="3949914"/>
            <a:ext cx="213935" cy="213935"/>
          </a:xfrm>
          <a:prstGeom prst="mathMultiply">
            <a:avLst>
              <a:gd name="adj1" fmla="val 23520"/>
            </a:avLst>
          </a:prstGeom>
          <a:solidFill>
            <a:srgbClr val="E6B8AF"/>
          </a:solidFill>
          <a:ln w="38100" cap="flat" cmpd="sng">
            <a:solidFill>
              <a:srgbClr val="E6B8A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cxnSp>
        <p:nvCxnSpPr>
          <p:cNvPr id="312" name="Google Shape;312;p51"/>
          <p:cNvCxnSpPr>
            <a:stCxn id="311" idx="1"/>
          </p:cNvCxnSpPr>
          <p:nvPr/>
        </p:nvCxnSpPr>
        <p:spPr>
          <a:xfrm rot="5400000" flipH="1">
            <a:off x="6032256" y="2598812"/>
            <a:ext cx="1923200" cy="841200"/>
          </a:xfrm>
          <a:prstGeom prst="curvedConnector3">
            <a:avLst>
              <a:gd name="adj1" fmla="val 50171"/>
            </a:avLst>
          </a:prstGeom>
          <a:noFill/>
          <a:ln w="9525" cap="flat" cmpd="sng">
            <a:solidFill>
              <a:schemeClr val="dk2"/>
            </a:solidFill>
            <a:prstDash val="solid"/>
            <a:round/>
            <a:headEnd type="none" w="med" len="med"/>
            <a:tailEnd type="none" w="med" len="med"/>
          </a:ln>
        </p:spPr>
      </p:cxnSp>
      <p:sp>
        <p:nvSpPr>
          <p:cNvPr id="313" name="Google Shape;313;p51"/>
          <p:cNvSpPr/>
          <p:nvPr/>
        </p:nvSpPr>
        <p:spPr>
          <a:xfrm>
            <a:off x="5813067" y="1636067"/>
            <a:ext cx="1525600" cy="494800"/>
          </a:xfrm>
          <a:prstGeom prst="flowChartOffpageConnector">
            <a:avLst/>
          </a:prstGeom>
          <a:solidFill>
            <a:srgbClr val="C4E0B2"/>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GB" sz="1200" b="1" dirty="0">
                <a:solidFill>
                  <a:schemeClr val="dk1"/>
                </a:solidFill>
                <a:latin typeface="Poppins"/>
                <a:ea typeface="Poppins"/>
                <a:cs typeface="Poppins"/>
                <a:sym typeface="Poppins"/>
              </a:rPr>
              <a:t>13 October: First 100 days</a:t>
            </a:r>
            <a:endParaRPr sz="1200" b="1" dirty="0">
              <a:solidFill>
                <a:schemeClr val="dk1"/>
              </a:solidFill>
              <a:latin typeface="Poppins"/>
              <a:ea typeface="Poppins"/>
              <a:cs typeface="Poppins"/>
              <a:sym typeface="Poppins"/>
            </a:endParaRPr>
          </a:p>
        </p:txBody>
      </p:sp>
      <p:sp>
        <p:nvSpPr>
          <p:cNvPr id="314" name="Google Shape;314;p51"/>
          <p:cNvSpPr/>
          <p:nvPr/>
        </p:nvSpPr>
        <p:spPr>
          <a:xfrm rot="10800000">
            <a:off x="7282067" y="6203767"/>
            <a:ext cx="1525600" cy="494800"/>
          </a:xfrm>
          <a:prstGeom prst="flowChartOffpageConnector">
            <a:avLst/>
          </a:prstGeom>
          <a:solidFill>
            <a:srgbClr val="C4E0B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315" name="Google Shape;315;p51"/>
          <p:cNvSpPr txBox="1"/>
          <p:nvPr/>
        </p:nvSpPr>
        <p:spPr>
          <a:xfrm>
            <a:off x="7247867" y="6203767"/>
            <a:ext cx="1671600" cy="292000"/>
          </a:xfrm>
          <a:prstGeom prst="rect">
            <a:avLst/>
          </a:prstGeom>
          <a:noFill/>
          <a:ln>
            <a:noFill/>
          </a:ln>
        </p:spPr>
        <p:txBody>
          <a:bodyPr spcFirstLastPara="1" wrap="square" lIns="121900" tIns="121900" rIns="121900" bIns="121900" anchor="t" anchorCtr="0">
            <a:noAutofit/>
          </a:bodyPr>
          <a:lstStyle/>
          <a:p>
            <a:pPr algn="ctr"/>
            <a:r>
              <a:rPr lang="en-GB" sz="1200" b="1">
                <a:solidFill>
                  <a:schemeClr val="dk1"/>
                </a:solidFill>
                <a:latin typeface="Poppins"/>
                <a:ea typeface="Poppins"/>
                <a:cs typeface="Poppins"/>
                <a:sym typeface="Poppins"/>
              </a:rPr>
              <a:t>13 October: First 100 days</a:t>
            </a:r>
            <a:endParaRPr sz="1200" b="1">
              <a:solidFill>
                <a:schemeClr val="dk1"/>
              </a:solidFill>
              <a:latin typeface="Poppins"/>
              <a:ea typeface="Poppins"/>
              <a:cs typeface="Poppins"/>
              <a:sym typeface="Poppins"/>
            </a:endParaRPr>
          </a:p>
        </p:txBody>
      </p:sp>
      <p:cxnSp>
        <p:nvCxnSpPr>
          <p:cNvPr id="316" name="Google Shape;316;p51"/>
          <p:cNvCxnSpPr>
            <a:stCxn id="311" idx="3"/>
            <a:endCxn id="315" idx="0"/>
          </p:cNvCxnSpPr>
          <p:nvPr/>
        </p:nvCxnSpPr>
        <p:spPr>
          <a:xfrm rot="-5400000" flipH="1">
            <a:off x="6692900" y="4813149"/>
            <a:ext cx="2071200" cy="710400"/>
          </a:xfrm>
          <a:prstGeom prst="curvedConnector3">
            <a:avLst>
              <a:gd name="adj1" fmla="val 50155"/>
            </a:avLst>
          </a:prstGeom>
          <a:noFill/>
          <a:ln w="9525" cap="flat" cmpd="sng">
            <a:solidFill>
              <a:schemeClr val="dk2"/>
            </a:solidFill>
            <a:prstDash val="solid"/>
            <a:round/>
            <a:headEnd type="none" w="med" len="med"/>
            <a:tailEnd type="none" w="med" len="med"/>
          </a:ln>
        </p:spPr>
      </p:cxnSp>
      <p:grpSp>
        <p:nvGrpSpPr>
          <p:cNvPr id="317" name="Google Shape;317;p51"/>
          <p:cNvGrpSpPr/>
          <p:nvPr/>
        </p:nvGrpSpPr>
        <p:grpSpPr>
          <a:xfrm>
            <a:off x="169537" y="4108418"/>
            <a:ext cx="2283600" cy="1640953"/>
            <a:chOff x="6282830" y="2543425"/>
            <a:chExt cx="1712700" cy="1230715"/>
          </a:xfrm>
        </p:grpSpPr>
        <p:sp>
          <p:nvSpPr>
            <p:cNvPr id="318" name="Google Shape;318;p51"/>
            <p:cNvSpPr/>
            <p:nvPr/>
          </p:nvSpPr>
          <p:spPr>
            <a:xfrm rot="-1789476">
              <a:off x="7058947" y="2572699"/>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319" name="Google Shape;319;p51"/>
            <p:cNvSpPr txBox="1"/>
            <p:nvPr/>
          </p:nvSpPr>
          <p:spPr>
            <a:xfrm>
              <a:off x="6521901" y="2737213"/>
              <a:ext cx="12558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a:solidFill>
                    <a:schemeClr val="dk1"/>
                  </a:solidFill>
                  <a:latin typeface="Poppins"/>
                  <a:ea typeface="Poppins"/>
                  <a:cs typeface="Poppins"/>
                  <a:sym typeface="Poppins"/>
                </a:rPr>
                <a:t>5 July</a:t>
              </a:r>
              <a:endParaRPr sz="1200" b="1">
                <a:solidFill>
                  <a:schemeClr val="dk1"/>
                </a:solidFill>
                <a:latin typeface="Poppins"/>
                <a:ea typeface="Poppins"/>
                <a:cs typeface="Poppins"/>
                <a:sym typeface="Poppins"/>
              </a:endParaRPr>
            </a:p>
          </p:txBody>
        </p:sp>
        <p:sp>
          <p:nvSpPr>
            <p:cNvPr id="320" name="Google Shape;320;p51"/>
            <p:cNvSpPr/>
            <p:nvPr/>
          </p:nvSpPr>
          <p:spPr>
            <a:xfrm>
              <a:off x="6282830" y="3070640"/>
              <a:ext cx="1712700" cy="703500"/>
            </a:xfrm>
            <a:prstGeom prst="roundRect">
              <a:avLst>
                <a:gd name="adj" fmla="val 4485"/>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321" name="Google Shape;321;p51"/>
            <p:cNvSpPr txBox="1"/>
            <p:nvPr/>
          </p:nvSpPr>
          <p:spPr>
            <a:xfrm>
              <a:off x="6327080" y="3107840"/>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pPr>
              <a:endParaRPr sz="1200" dirty="0">
                <a:solidFill>
                  <a:srgbClr val="5E5E5E"/>
                </a:solidFill>
                <a:latin typeface="Poppins"/>
                <a:ea typeface="Poppins"/>
                <a:cs typeface="Poppins"/>
                <a:sym typeface="Poppins"/>
              </a:endParaRPr>
            </a:p>
            <a:p>
              <a:pPr algn="ctr">
                <a:lnSpc>
                  <a:spcPct val="115000"/>
                </a:lnSpc>
                <a:spcBef>
                  <a:spcPts val="2133"/>
                </a:spcBef>
                <a:spcAft>
                  <a:spcPts val="2133"/>
                </a:spcAft>
              </a:pPr>
              <a:r>
                <a:rPr lang="en-GB" sz="1200" b="1" dirty="0">
                  <a:solidFill>
                    <a:schemeClr val="dk1"/>
                  </a:solidFill>
                  <a:latin typeface="Poppins"/>
                  <a:ea typeface="Poppins"/>
                  <a:cs typeface="Poppins"/>
                  <a:sym typeface="Poppins"/>
                </a:rPr>
                <a:t>Appointment of Prime Minister</a:t>
              </a:r>
              <a:endParaRPr sz="1200" b="1" dirty="0">
                <a:solidFill>
                  <a:schemeClr val="dk1"/>
                </a:solidFill>
                <a:latin typeface="Poppins"/>
                <a:ea typeface="Poppins"/>
                <a:cs typeface="Poppins"/>
                <a:sym typeface="Poppins"/>
              </a:endParaRPr>
            </a:p>
          </p:txBody>
        </p:sp>
        <p:sp>
          <p:nvSpPr>
            <p:cNvPr id="322" name="Google Shape;322;p51"/>
            <p:cNvSpPr/>
            <p:nvPr/>
          </p:nvSpPr>
          <p:spPr>
            <a:xfrm>
              <a:off x="7094180" y="3005991"/>
              <a:ext cx="90000" cy="67500"/>
            </a:xfrm>
            <a:prstGeom prst="triangle">
              <a:avLst>
                <a:gd name="adj" fmla="val 50000"/>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grpSp>
      <p:sp>
        <p:nvSpPr>
          <p:cNvPr id="2" name="Google Shape;139;p4">
            <a:extLst>
              <a:ext uri="{FF2B5EF4-FFF2-40B4-BE49-F238E27FC236}">
                <a16:creationId xmlns:a16="http://schemas.microsoft.com/office/drawing/2014/main" id="{6BB5616E-B5D8-3823-6837-4BEEA5BD77F2}"/>
              </a:ext>
            </a:extLst>
          </p:cNvPr>
          <p:cNvSpPr txBox="1"/>
          <p:nvPr/>
        </p:nvSpPr>
        <p:spPr>
          <a:xfrm>
            <a:off x="388494" y="484084"/>
            <a:ext cx="10515600" cy="113369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000000"/>
              </a:buClr>
              <a:buSzPts val="2400"/>
            </a:pPr>
            <a:r>
              <a:rPr lang="en-US" sz="5200" b="0" i="0" u="none" strike="noStrike" kern="1200" cap="none" dirty="0">
                <a:solidFill>
                  <a:schemeClr val="tx1"/>
                </a:solidFill>
                <a:latin typeface="+mj-lt"/>
                <a:ea typeface="+mj-ea"/>
                <a:cs typeface="+mj-cs"/>
                <a:sym typeface="Nunito Sans Black"/>
              </a:rPr>
              <a:t>What next?</a:t>
            </a:r>
            <a:endParaRPr lang="en-US" sz="5200" b="0" i="0" u="none" strike="noStrike" kern="1200" cap="none" dirty="0">
              <a:solidFill>
                <a:schemeClr val="tx1"/>
              </a:solidFill>
              <a:latin typeface="+mj-lt"/>
              <a:ea typeface="+mj-ea"/>
              <a:cs typeface="+mj-cs"/>
              <a:sym typeface="Nunito Sans"/>
            </a:endParaRPr>
          </a:p>
        </p:txBody>
      </p:sp>
      <p:sp>
        <p:nvSpPr>
          <p:cNvPr id="5" name="Google Shape;313;p51">
            <a:extLst>
              <a:ext uri="{FF2B5EF4-FFF2-40B4-BE49-F238E27FC236}">
                <a16:creationId xmlns:a16="http://schemas.microsoft.com/office/drawing/2014/main" id="{0277BFA0-0BED-93CC-D9E3-E3DC5ABF2004}"/>
              </a:ext>
            </a:extLst>
          </p:cNvPr>
          <p:cNvSpPr/>
          <p:nvPr/>
        </p:nvSpPr>
        <p:spPr>
          <a:xfrm>
            <a:off x="3117662" y="1646369"/>
            <a:ext cx="1742389" cy="494800"/>
          </a:xfrm>
          <a:prstGeom prst="flowChartOffpageConnector">
            <a:avLst/>
          </a:prstGeom>
          <a:solidFill>
            <a:srgbClr val="C4E0B2"/>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GB" sz="1200" b="1" dirty="0">
                <a:solidFill>
                  <a:schemeClr val="dk1"/>
                </a:solidFill>
                <a:latin typeface="Poppins"/>
                <a:ea typeface="Poppins"/>
                <a:cs typeface="Poppins"/>
                <a:sym typeface="Poppins"/>
              </a:rPr>
              <a:t>Party leadership contest</a:t>
            </a:r>
            <a:endParaRPr sz="1200" b="1" dirty="0">
              <a:solidFill>
                <a:schemeClr val="dk1"/>
              </a:solidFill>
              <a:latin typeface="Poppins"/>
              <a:ea typeface="Poppins"/>
              <a:cs typeface="Poppins"/>
              <a:sym typeface="Poppins"/>
            </a:endParaRPr>
          </a:p>
        </p:txBody>
      </p:sp>
      <p:cxnSp>
        <p:nvCxnSpPr>
          <p:cNvPr id="7" name="Straight Arrow Connector 6">
            <a:extLst>
              <a:ext uri="{FF2B5EF4-FFF2-40B4-BE49-F238E27FC236}">
                <a16:creationId xmlns:a16="http://schemas.microsoft.com/office/drawing/2014/main" id="{F5844690-7566-758D-EA9A-8068F074BBD9}"/>
              </a:ext>
            </a:extLst>
          </p:cNvPr>
          <p:cNvCxnSpPr>
            <a:cxnSpLocks/>
            <a:stCxn id="5" idx="2"/>
          </p:cNvCxnSpPr>
          <p:nvPr/>
        </p:nvCxnSpPr>
        <p:spPr>
          <a:xfrm flipH="1">
            <a:off x="3769573" y="2141169"/>
            <a:ext cx="219284" cy="1769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93" name="Google Shape;293;p51"/>
          <p:cNvGrpSpPr/>
          <p:nvPr/>
        </p:nvGrpSpPr>
        <p:grpSpPr>
          <a:xfrm>
            <a:off x="6951199" y="2239762"/>
            <a:ext cx="4993008" cy="1665155"/>
            <a:chOff x="3146020" y="1190181"/>
            <a:chExt cx="3744756" cy="1248867"/>
          </a:xfrm>
        </p:grpSpPr>
        <p:sp>
          <p:nvSpPr>
            <p:cNvPr id="296" name="Google Shape;296;p51"/>
            <p:cNvSpPr/>
            <p:nvPr/>
          </p:nvSpPr>
          <p:spPr>
            <a:xfrm>
              <a:off x="5178076" y="1190181"/>
              <a:ext cx="1712700" cy="703500"/>
            </a:xfrm>
            <a:prstGeom prst="roundRect">
              <a:avLst>
                <a:gd name="adj" fmla="val 4485"/>
              </a:avLst>
            </a:prstGeom>
            <a:solidFill>
              <a:srgbClr val="D9EAD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a:p>
              <a:endParaRPr sz="1200">
                <a:latin typeface="Poppins"/>
                <a:ea typeface="Poppins"/>
                <a:cs typeface="Poppins"/>
                <a:sym typeface="Poppins"/>
              </a:endParaRPr>
            </a:p>
          </p:txBody>
        </p:sp>
        <p:sp>
          <p:nvSpPr>
            <p:cNvPr id="294" name="Google Shape;294;p51"/>
            <p:cNvSpPr/>
            <p:nvPr/>
          </p:nvSpPr>
          <p:spPr>
            <a:xfrm rot="-1789476">
              <a:off x="5977648" y="2278597"/>
              <a:ext cx="160451" cy="160451"/>
            </a:xfrm>
            <a:prstGeom prst="ellipse">
              <a:avLst/>
            </a:prstGeom>
            <a:solidFill>
              <a:srgbClr val="7F7F7F"/>
            </a:solidFill>
            <a:ln w="38100"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95" name="Google Shape;295;p51"/>
            <p:cNvSpPr txBox="1"/>
            <p:nvPr/>
          </p:nvSpPr>
          <p:spPr>
            <a:xfrm>
              <a:off x="5450276" y="1986913"/>
              <a:ext cx="1359300" cy="2760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Autumn / winter </a:t>
              </a:r>
              <a:endParaRPr sz="1200" b="1" dirty="0">
                <a:solidFill>
                  <a:schemeClr val="dk1"/>
                </a:solidFill>
                <a:latin typeface="Poppins"/>
                <a:ea typeface="Poppins"/>
                <a:cs typeface="Poppins"/>
                <a:sym typeface="Poppins"/>
              </a:endParaRPr>
            </a:p>
          </p:txBody>
        </p:sp>
        <p:sp>
          <p:nvSpPr>
            <p:cNvPr id="297" name="Google Shape;297;p51"/>
            <p:cNvSpPr/>
            <p:nvPr/>
          </p:nvSpPr>
          <p:spPr>
            <a:xfrm rot="10800000">
              <a:off x="6012570" y="1920663"/>
              <a:ext cx="90000" cy="67500"/>
            </a:xfrm>
            <a:prstGeom prst="triangle">
              <a:avLst>
                <a:gd name="adj" fmla="val 50000"/>
              </a:avLst>
            </a:prstGeom>
            <a:solidFill>
              <a:srgbClr val="D9EAD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1200">
                <a:latin typeface="Poppins"/>
                <a:ea typeface="Poppins"/>
                <a:cs typeface="Poppins"/>
                <a:sym typeface="Poppins"/>
              </a:endParaRPr>
            </a:p>
          </p:txBody>
        </p:sp>
        <p:sp>
          <p:nvSpPr>
            <p:cNvPr id="298" name="Google Shape;298;p51"/>
            <p:cNvSpPr txBox="1"/>
            <p:nvPr/>
          </p:nvSpPr>
          <p:spPr>
            <a:xfrm>
              <a:off x="3146020" y="1313203"/>
              <a:ext cx="1624200" cy="6246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a:lnSpc>
                  <a:spcPct val="115000"/>
                </a:lnSpc>
              </a:pPr>
              <a:r>
                <a:rPr lang="en-GB" sz="1200" b="1" dirty="0">
                  <a:solidFill>
                    <a:schemeClr val="dk1"/>
                  </a:solidFill>
                  <a:latin typeface="Poppins"/>
                  <a:ea typeface="Poppins"/>
                  <a:cs typeface="Poppins"/>
                  <a:sym typeface="Poppins"/>
                </a:rPr>
                <a:t>New European Commission 🇪🇺</a:t>
              </a:r>
              <a:endParaRPr sz="1200" b="1" dirty="0">
                <a:solidFill>
                  <a:schemeClr val="dk1"/>
                </a:solidFill>
                <a:latin typeface="Poppins"/>
                <a:ea typeface="Poppins"/>
                <a:cs typeface="Poppins"/>
                <a:sym typeface="Poppins"/>
              </a:endParaRPr>
            </a:p>
            <a:p>
              <a:pPr algn="ctr">
                <a:lnSpc>
                  <a:spcPct val="115000"/>
                </a:lnSpc>
                <a:spcBef>
                  <a:spcPts val="2133"/>
                </a:spcBef>
                <a:spcAft>
                  <a:spcPts val="2133"/>
                </a:spcAft>
              </a:pPr>
              <a:endParaRPr sz="1200" dirty="0">
                <a:solidFill>
                  <a:srgbClr val="5E5E5E"/>
                </a:solidFill>
                <a:latin typeface="Poppins"/>
                <a:ea typeface="Poppins"/>
                <a:cs typeface="Poppins"/>
                <a:sym typeface="Poppins"/>
              </a:endParaRPr>
            </a:p>
          </p:txBody>
        </p:sp>
      </p:grpSp>
      <p:sp>
        <p:nvSpPr>
          <p:cNvPr id="9" name="Google Shape;286;p51">
            <a:extLst>
              <a:ext uri="{FF2B5EF4-FFF2-40B4-BE49-F238E27FC236}">
                <a16:creationId xmlns:a16="http://schemas.microsoft.com/office/drawing/2014/main" id="{D3656921-1727-BFEF-EDCD-81E7CF519EF5}"/>
              </a:ext>
            </a:extLst>
          </p:cNvPr>
          <p:cNvSpPr txBox="1"/>
          <p:nvPr/>
        </p:nvSpPr>
        <p:spPr>
          <a:xfrm>
            <a:off x="9749850" y="2317628"/>
            <a:ext cx="2161455" cy="832800"/>
          </a:xfrm>
          <a:prstGeom prst="rect">
            <a:avLst/>
          </a:prstGeom>
          <a:solidFill>
            <a:srgbClr val="C4E0B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a:lnSpc>
                <a:spcPct val="115000"/>
              </a:lnSpc>
              <a:spcAft>
                <a:spcPts val="2133"/>
              </a:spcAft>
            </a:pPr>
            <a:r>
              <a:rPr lang="en-GB" sz="1200" b="1" dirty="0">
                <a:solidFill>
                  <a:schemeClr val="dk1"/>
                </a:solidFill>
                <a:latin typeface="Poppins"/>
                <a:ea typeface="Poppins"/>
                <a:cs typeface="Poppins"/>
                <a:sym typeface="Poppins"/>
              </a:rPr>
              <a:t>Spending Review</a:t>
            </a:r>
            <a:endParaRPr sz="1200" b="1" dirty="0">
              <a:solidFill>
                <a:schemeClr val="dk1"/>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AF00-3A13-E2FF-7BFF-CDE586D9D5E3}"/>
              </a:ext>
            </a:extLst>
          </p:cNvPr>
          <p:cNvSpPr>
            <a:spLocks noGrp="1"/>
          </p:cNvSpPr>
          <p:nvPr>
            <p:ph type="title"/>
          </p:nvPr>
        </p:nvSpPr>
        <p:spPr>
          <a:xfrm>
            <a:off x="1279525" y="2870881"/>
            <a:ext cx="9632950" cy="714148"/>
          </a:xfrm>
        </p:spPr>
        <p:txBody>
          <a:bodyPr>
            <a:normAutofit fontScale="90000"/>
          </a:bodyPr>
          <a:lstStyle/>
          <a:p>
            <a:r>
              <a:rPr lang="en-GB" dirty="0">
                <a:solidFill>
                  <a:schemeClr val="accent2"/>
                </a:solidFill>
              </a:rPr>
              <a:t>Pledges, policies and priorities</a:t>
            </a:r>
          </a:p>
        </p:txBody>
      </p:sp>
    </p:spTree>
    <p:extLst>
      <p:ext uri="{BB962C8B-B14F-4D97-AF65-F5344CB8AC3E}">
        <p14:creationId xmlns:p14="http://schemas.microsoft.com/office/powerpoint/2010/main" val="419648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p:nvPr/>
        </p:nvSpPr>
        <p:spPr>
          <a:xfrm>
            <a:off x="243086" y="2797116"/>
            <a:ext cx="5475543" cy="2993127"/>
          </a:xfrm>
          <a:prstGeom prst="rect">
            <a:avLst/>
          </a:prstGeom>
          <a:noFill/>
          <a:ln>
            <a:noFill/>
          </a:ln>
        </p:spPr>
        <p:txBody>
          <a:bodyPr spcFirstLastPara="1" wrap="square" lIns="0" tIns="0" rIns="0" bIns="0" anchor="t" anchorCtr="0">
            <a:spAutoFit/>
          </a:bodyPr>
          <a:lstStyle/>
          <a:p>
            <a:pPr algn="just">
              <a:spcBef>
                <a:spcPts val="1333"/>
              </a:spcBef>
            </a:pPr>
            <a:r>
              <a:rPr lang="en-US" i="1">
                <a:solidFill>
                  <a:schemeClr val="dk1"/>
                </a:solidFill>
                <a:latin typeface="Poppins Light"/>
                <a:ea typeface="Poppins Light"/>
                <a:cs typeface="Poppins Light"/>
                <a:sym typeface="Poppins Light"/>
              </a:rPr>
              <a:t>“We will build on the policies set out in the Edinburgh Reforms </a:t>
            </a:r>
            <a:r>
              <a:rPr lang="en-US" b="1" i="1">
                <a:solidFill>
                  <a:schemeClr val="dk1"/>
                </a:solidFill>
                <a:latin typeface="Poppins"/>
                <a:ea typeface="Poppins"/>
                <a:cs typeface="Poppins"/>
                <a:sym typeface="Poppins"/>
              </a:rPr>
              <a:t>so that the UK continues to be the world’s most innovative and competitive global financial centre</a:t>
            </a:r>
            <a:r>
              <a:rPr lang="en-US" i="1">
                <a:solidFill>
                  <a:schemeClr val="dk1"/>
                </a:solidFill>
                <a:latin typeface="Poppins Light"/>
                <a:ea typeface="Poppins Light"/>
                <a:cs typeface="Poppins Light"/>
                <a:sym typeface="Poppins Light"/>
              </a:rPr>
              <a:t>.”</a:t>
            </a:r>
          </a:p>
          <a:p>
            <a:pPr algn="just">
              <a:spcBef>
                <a:spcPts val="1333"/>
              </a:spcBef>
            </a:pPr>
            <a:r>
              <a:rPr lang="en-US" i="1">
                <a:solidFill>
                  <a:schemeClr val="dk1"/>
                </a:solidFill>
                <a:latin typeface="Poppins Light"/>
                <a:ea typeface="Poppins Light"/>
                <a:cs typeface="Poppins Light"/>
                <a:sym typeface="Poppins Light"/>
              </a:rPr>
              <a:t>“We will support the City of London’s position as the leading global market through the </a:t>
            </a:r>
            <a:r>
              <a:rPr lang="en-US" b="1" i="1">
                <a:solidFill>
                  <a:schemeClr val="dk1"/>
                </a:solidFill>
                <a:latin typeface="Poppins"/>
                <a:ea typeface="Poppins"/>
                <a:cs typeface="Poppins"/>
                <a:sym typeface="Poppins"/>
              </a:rPr>
              <a:t>implementation of the Mansion House reforms</a:t>
            </a:r>
            <a:r>
              <a:rPr lang="en-US" i="1">
                <a:solidFill>
                  <a:schemeClr val="dk1"/>
                </a:solidFill>
                <a:latin typeface="Poppins Light"/>
                <a:ea typeface="Poppins Light"/>
                <a:cs typeface="Poppins Light"/>
                <a:sym typeface="Poppins Light"/>
              </a:rPr>
              <a:t>.”</a:t>
            </a:r>
          </a:p>
          <a:p>
            <a:pPr>
              <a:spcBef>
                <a:spcPts val="1333"/>
              </a:spcBef>
            </a:pPr>
            <a:r>
              <a:rPr lang="en-US" b="1">
                <a:solidFill>
                  <a:schemeClr val="dk1"/>
                </a:solidFill>
                <a:latin typeface="Poppins"/>
                <a:ea typeface="Poppins"/>
                <a:cs typeface="Poppins"/>
                <a:sym typeface="Poppins"/>
              </a:rPr>
              <a:t>Conservative Party </a:t>
            </a:r>
            <a:r>
              <a:rPr lang="en-US" b="1" u="sng">
                <a:solidFill>
                  <a:schemeClr val="hlink"/>
                </a:solidFill>
                <a:latin typeface="Poppins"/>
                <a:ea typeface="Poppins"/>
                <a:cs typeface="Poppins"/>
                <a:sym typeface="Poppins"/>
                <a:hlinkClick r:id="rId3"/>
              </a:rPr>
              <a:t>manifesto</a:t>
            </a:r>
            <a:r>
              <a:rPr lang="en-US" b="1">
                <a:solidFill>
                  <a:schemeClr val="dk1"/>
                </a:solidFill>
                <a:latin typeface="Poppins"/>
                <a:ea typeface="Poppins"/>
                <a:cs typeface="Poppins"/>
                <a:sym typeface="Poppins"/>
              </a:rPr>
              <a:t> 2024</a:t>
            </a:r>
            <a:endParaRPr lang="en-US" b="1" dirty="0">
              <a:solidFill>
                <a:schemeClr val="dk1"/>
              </a:solidFill>
              <a:latin typeface="Poppins"/>
              <a:ea typeface="Poppins"/>
              <a:cs typeface="Poppins"/>
              <a:sym typeface="Poppins"/>
            </a:endParaRPr>
          </a:p>
        </p:txBody>
      </p:sp>
      <p:pic>
        <p:nvPicPr>
          <p:cNvPr id="344" name="Google Shape;344;p54"/>
          <p:cNvPicPr preferRelativeResize="0"/>
          <p:nvPr/>
        </p:nvPicPr>
        <p:blipFill>
          <a:blip r:embed="rId4">
            <a:alphaModFix/>
          </a:blip>
          <a:stretch>
            <a:fillRect/>
          </a:stretch>
        </p:blipFill>
        <p:spPr>
          <a:xfrm>
            <a:off x="387347" y="6036987"/>
            <a:ext cx="2530024" cy="356950"/>
          </a:xfrm>
          <a:prstGeom prst="rect">
            <a:avLst/>
          </a:prstGeom>
          <a:noFill/>
          <a:ln>
            <a:noFill/>
          </a:ln>
        </p:spPr>
      </p:pic>
      <p:sp>
        <p:nvSpPr>
          <p:cNvPr id="2" name="TextBox 1">
            <a:extLst>
              <a:ext uri="{FF2B5EF4-FFF2-40B4-BE49-F238E27FC236}">
                <a16:creationId xmlns:a16="http://schemas.microsoft.com/office/drawing/2014/main" id="{829C8AD6-569B-0F2C-30AB-E9BF5749726E}"/>
              </a:ext>
            </a:extLst>
          </p:cNvPr>
          <p:cNvSpPr txBox="1"/>
          <p:nvPr/>
        </p:nvSpPr>
        <p:spPr>
          <a:xfrm>
            <a:off x="4574216" y="382185"/>
            <a:ext cx="3767516" cy="830997"/>
          </a:xfrm>
          <a:prstGeom prst="rect">
            <a:avLst/>
          </a:prstGeom>
          <a:noFill/>
        </p:spPr>
        <p:txBody>
          <a:bodyPr wrap="square" rtlCol="0">
            <a:spAutoFit/>
          </a:bodyPr>
          <a:lstStyle/>
          <a:p>
            <a:r>
              <a:rPr lang="en-GB" sz="4800" dirty="0"/>
              <a:t>Continuity?</a:t>
            </a:r>
          </a:p>
        </p:txBody>
      </p:sp>
      <p:pic>
        <p:nvPicPr>
          <p:cNvPr id="3" name="Google Shape;772;p57">
            <a:extLst>
              <a:ext uri="{FF2B5EF4-FFF2-40B4-BE49-F238E27FC236}">
                <a16:creationId xmlns:a16="http://schemas.microsoft.com/office/drawing/2014/main" id="{3097EF56-F210-6722-9D60-D73D14957C09}"/>
              </a:ext>
            </a:extLst>
          </p:cNvPr>
          <p:cNvPicPr preferRelativeResize="0"/>
          <p:nvPr/>
        </p:nvPicPr>
        <p:blipFill>
          <a:blip r:embed="rId5">
            <a:alphaModFix/>
          </a:blip>
          <a:stretch>
            <a:fillRect/>
          </a:stretch>
        </p:blipFill>
        <p:spPr>
          <a:xfrm>
            <a:off x="9071428" y="5907314"/>
            <a:ext cx="2256397" cy="491574"/>
          </a:xfrm>
          <a:prstGeom prst="rect">
            <a:avLst/>
          </a:prstGeom>
          <a:noFill/>
          <a:ln>
            <a:noFill/>
          </a:ln>
        </p:spPr>
      </p:pic>
      <p:pic>
        <p:nvPicPr>
          <p:cNvPr id="4" name="Picture 3">
            <a:extLst>
              <a:ext uri="{FF2B5EF4-FFF2-40B4-BE49-F238E27FC236}">
                <a16:creationId xmlns:a16="http://schemas.microsoft.com/office/drawing/2014/main" id="{B0756D0A-A099-2B26-1FE7-5A467E26A22D}"/>
              </a:ext>
            </a:extLst>
          </p:cNvPr>
          <p:cNvPicPr>
            <a:picLocks noChangeAspect="1"/>
          </p:cNvPicPr>
          <p:nvPr/>
        </p:nvPicPr>
        <p:blipFill>
          <a:blip r:embed="rId6"/>
          <a:stretch>
            <a:fillRect/>
          </a:stretch>
        </p:blipFill>
        <p:spPr>
          <a:xfrm>
            <a:off x="6846120" y="2577373"/>
            <a:ext cx="5102794" cy="3212870"/>
          </a:xfrm>
          <a:prstGeom prst="rect">
            <a:avLst/>
          </a:prstGeom>
        </p:spPr>
      </p:pic>
      <p:pic>
        <p:nvPicPr>
          <p:cNvPr id="5" name="Google Shape;572;p57">
            <a:extLst>
              <a:ext uri="{FF2B5EF4-FFF2-40B4-BE49-F238E27FC236}">
                <a16:creationId xmlns:a16="http://schemas.microsoft.com/office/drawing/2014/main" id="{6BFCCF52-3096-5E9E-3665-C954633333F8}"/>
              </a:ext>
            </a:extLst>
          </p:cNvPr>
          <p:cNvPicPr preferRelativeResize="0"/>
          <p:nvPr/>
        </p:nvPicPr>
        <p:blipFill rotWithShape="1">
          <a:blip r:embed="rId7">
            <a:alphaModFix/>
          </a:blip>
          <a:srcRect l="25120" t="20932" r="25115" b="9892"/>
          <a:stretch/>
        </p:blipFill>
        <p:spPr>
          <a:xfrm>
            <a:off x="9497620" y="797684"/>
            <a:ext cx="1923200" cy="1889200"/>
          </a:xfrm>
          <a:prstGeom prst="ellipse">
            <a:avLst/>
          </a:prstGeom>
          <a:noFill/>
          <a:ln>
            <a:noFill/>
          </a:ln>
        </p:spPr>
      </p:pic>
      <p:pic>
        <p:nvPicPr>
          <p:cNvPr id="6" name="Google Shape;343;p54">
            <a:extLst>
              <a:ext uri="{FF2B5EF4-FFF2-40B4-BE49-F238E27FC236}">
                <a16:creationId xmlns:a16="http://schemas.microsoft.com/office/drawing/2014/main" id="{A868BACE-E3C1-CE8F-4C75-99E08C79C984}"/>
              </a:ext>
            </a:extLst>
          </p:cNvPr>
          <p:cNvPicPr preferRelativeResize="0"/>
          <p:nvPr/>
        </p:nvPicPr>
        <p:blipFill rotWithShape="1">
          <a:blip r:embed="rId8">
            <a:alphaModFix/>
          </a:blip>
          <a:srcRect l="26161" r="26166" b="16749"/>
          <a:stretch/>
        </p:blipFill>
        <p:spPr>
          <a:xfrm>
            <a:off x="588096" y="907195"/>
            <a:ext cx="1923200" cy="18892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8"/>
        <p:cNvGrpSpPr/>
        <p:nvPr/>
      </p:nvGrpSpPr>
      <p:grpSpPr>
        <a:xfrm>
          <a:off x="0" y="0"/>
          <a:ext cx="0" cy="0"/>
          <a:chOff x="0" y="0"/>
          <a:chExt cx="0" cy="0"/>
        </a:xfrm>
      </p:grpSpPr>
      <p:sp>
        <p:nvSpPr>
          <p:cNvPr id="559" name="Google Shape;559;p56"/>
          <p:cNvSpPr txBox="1"/>
          <p:nvPr/>
        </p:nvSpPr>
        <p:spPr>
          <a:xfrm>
            <a:off x="524829" y="1993199"/>
            <a:ext cx="3183194" cy="736879"/>
          </a:xfrm>
          <a:prstGeom prst="rect">
            <a:avLst/>
          </a:prstGeom>
          <a:noFill/>
          <a:ln>
            <a:noFill/>
          </a:ln>
        </p:spPr>
        <p:txBody>
          <a:bodyPr spcFirstLastPara="1" wrap="square" lIns="0" tIns="0" rIns="0" bIns="0" anchor="t" anchorCtr="0">
            <a:spAutoFit/>
          </a:bodyPr>
          <a:lstStyle/>
          <a:p>
            <a:pPr defTabSz="443484"/>
            <a:r>
              <a:rPr lang="en-US" sz="2069" kern="1200" dirty="0">
                <a:solidFill>
                  <a:schemeClr val="accent1"/>
                </a:solidFill>
                <a:latin typeface="Poppins SemiBold"/>
                <a:ea typeface="+mn-ea"/>
                <a:cs typeface="Poppins SemiBold"/>
                <a:sym typeface="Poppins SemiBold"/>
              </a:rPr>
              <a:t>Corporation tax</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Corporation tax </a:t>
            </a:r>
            <a:r>
              <a:rPr lang="en-US" sz="1423" b="1" kern="1200" dirty="0">
                <a:solidFill>
                  <a:schemeClr val="dk1"/>
                </a:solidFill>
                <a:latin typeface="Poppins"/>
                <a:ea typeface="+mn-ea"/>
                <a:cs typeface="Poppins"/>
                <a:sym typeface="Poppins"/>
              </a:rPr>
              <a:t>will not be raised</a:t>
            </a:r>
            <a:r>
              <a:rPr lang="en-US" sz="1423" kern="1200" dirty="0">
                <a:solidFill>
                  <a:schemeClr val="dk1"/>
                </a:solidFill>
                <a:latin typeface="Poppins Light"/>
                <a:ea typeface="+mn-ea"/>
                <a:cs typeface="Poppins Light"/>
                <a:sym typeface="Poppins Light"/>
              </a:rPr>
              <a:t>.</a:t>
            </a:r>
            <a:endParaRPr lang="en-US" sz="2133" dirty="0">
              <a:solidFill>
                <a:srgbClr val="4BBB87"/>
              </a:solidFill>
              <a:latin typeface="Poppins Light"/>
              <a:ea typeface="Poppins Light"/>
              <a:cs typeface="Poppins Light"/>
              <a:sym typeface="Poppins Light"/>
            </a:endParaRPr>
          </a:p>
        </p:txBody>
      </p:sp>
      <p:sp>
        <p:nvSpPr>
          <p:cNvPr id="561" name="Google Shape;561;p56"/>
          <p:cNvSpPr txBox="1"/>
          <p:nvPr/>
        </p:nvSpPr>
        <p:spPr>
          <a:xfrm>
            <a:off x="524829" y="3055415"/>
            <a:ext cx="3183194" cy="990415"/>
          </a:xfrm>
          <a:prstGeom prst="rect">
            <a:avLst/>
          </a:prstGeom>
          <a:noFill/>
          <a:ln>
            <a:noFill/>
          </a:ln>
        </p:spPr>
        <p:txBody>
          <a:bodyPr spcFirstLastPara="1" wrap="square" lIns="0" tIns="0" rIns="0" bIns="0" anchor="t" anchorCtr="0">
            <a:spAutoFit/>
          </a:bodyPr>
          <a:lstStyle/>
          <a:p>
            <a:pPr defTabSz="443484"/>
            <a:r>
              <a:rPr lang="en-US" sz="2069" kern="1200" dirty="0">
                <a:solidFill>
                  <a:schemeClr val="accent1"/>
                </a:solidFill>
                <a:latin typeface="Poppins SemiBold"/>
                <a:ea typeface="+mn-ea"/>
                <a:cs typeface="Poppins SemiBold"/>
                <a:sym typeface="Poppins SemiBold"/>
              </a:rPr>
              <a:t>Income tax</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The rate of income tax </a:t>
            </a:r>
            <a:r>
              <a:rPr lang="en-US" sz="1423" b="1" kern="1200" dirty="0">
                <a:solidFill>
                  <a:schemeClr val="dk1"/>
                </a:solidFill>
                <a:latin typeface="Poppins"/>
                <a:ea typeface="+mn-ea"/>
                <a:cs typeface="Poppins"/>
                <a:sym typeface="Poppins"/>
              </a:rPr>
              <a:t>will not be raised</a:t>
            </a:r>
            <a:r>
              <a:rPr lang="en-US" sz="1423" kern="1200" dirty="0">
                <a:solidFill>
                  <a:schemeClr val="dk1"/>
                </a:solidFill>
                <a:latin typeface="Poppins Light"/>
                <a:ea typeface="+mn-ea"/>
                <a:cs typeface="Poppins Light"/>
                <a:sym typeface="Poppins Light"/>
              </a:rPr>
              <a:t>.</a:t>
            </a:r>
            <a:endParaRPr lang="en-US" sz="2133" dirty="0">
              <a:solidFill>
                <a:srgbClr val="4BBB87"/>
              </a:solidFill>
              <a:latin typeface="Poppins Light"/>
              <a:ea typeface="Poppins Light"/>
              <a:cs typeface="Poppins Light"/>
              <a:sym typeface="Poppins Light"/>
            </a:endParaRPr>
          </a:p>
        </p:txBody>
      </p:sp>
      <p:sp>
        <p:nvSpPr>
          <p:cNvPr id="562" name="Google Shape;562;p56"/>
          <p:cNvSpPr txBox="1"/>
          <p:nvPr/>
        </p:nvSpPr>
        <p:spPr>
          <a:xfrm>
            <a:off x="4005944" y="228902"/>
            <a:ext cx="6212113" cy="430887"/>
          </a:xfrm>
          <a:prstGeom prst="rect">
            <a:avLst/>
          </a:prstGeom>
          <a:noFill/>
          <a:ln>
            <a:noFill/>
          </a:ln>
        </p:spPr>
        <p:txBody>
          <a:bodyPr spcFirstLastPara="1" wrap="square" lIns="0" tIns="0" rIns="0" bIns="0" anchor="t" anchorCtr="0">
            <a:spAutoFit/>
          </a:bodyPr>
          <a:lstStyle/>
          <a:p>
            <a:pPr defTabSz="443484"/>
            <a:r>
              <a:rPr lang="en-GB" sz="2800" b="1" kern="1200" dirty="0">
                <a:solidFill>
                  <a:schemeClr val="dk1"/>
                </a:solidFill>
                <a:latin typeface="Poppins"/>
                <a:ea typeface="+mn-ea"/>
                <a:cs typeface="Poppins"/>
                <a:sym typeface="Poppins"/>
              </a:rPr>
              <a:t>Tax: some consistency….</a:t>
            </a:r>
            <a:endParaRPr lang="en-GB" sz="2800" b="1" dirty="0">
              <a:solidFill>
                <a:schemeClr val="dk1"/>
              </a:solidFill>
              <a:latin typeface="Poppins"/>
              <a:ea typeface="Poppins"/>
              <a:cs typeface="Poppins"/>
              <a:sym typeface="Poppins"/>
            </a:endParaRPr>
          </a:p>
        </p:txBody>
      </p:sp>
      <p:sp>
        <p:nvSpPr>
          <p:cNvPr id="563" name="Google Shape;563;p56"/>
          <p:cNvSpPr txBox="1"/>
          <p:nvPr/>
        </p:nvSpPr>
        <p:spPr>
          <a:xfrm>
            <a:off x="524829" y="4419113"/>
            <a:ext cx="3183194" cy="1492332"/>
          </a:xfrm>
          <a:prstGeom prst="rect">
            <a:avLst/>
          </a:prstGeom>
          <a:noFill/>
          <a:ln>
            <a:noFill/>
          </a:ln>
        </p:spPr>
        <p:txBody>
          <a:bodyPr spcFirstLastPara="1" wrap="square" lIns="0" tIns="0" rIns="0" bIns="0" anchor="t" anchorCtr="0">
            <a:spAutoFit/>
          </a:bodyPr>
          <a:lstStyle/>
          <a:p>
            <a:pPr defTabSz="443484"/>
            <a:r>
              <a:rPr lang="en-US" sz="2069" kern="1200" dirty="0">
                <a:solidFill>
                  <a:schemeClr val="accent1"/>
                </a:solidFill>
                <a:latin typeface="Poppins SemiBold"/>
                <a:ea typeface="+mn-ea"/>
                <a:cs typeface="Poppins SemiBold"/>
                <a:sym typeface="Poppins SemiBold"/>
              </a:rPr>
              <a:t>VAT </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To support SMEs, the </a:t>
            </a:r>
            <a:r>
              <a:rPr lang="en-US" sz="1423" b="1" kern="1200" dirty="0">
                <a:solidFill>
                  <a:schemeClr val="dk1"/>
                </a:solidFill>
                <a:latin typeface="Poppins"/>
                <a:ea typeface="+mn-ea"/>
                <a:cs typeface="Poppins"/>
                <a:sym typeface="Poppins"/>
              </a:rPr>
              <a:t>VAT threshold will be kept under review</a:t>
            </a:r>
            <a:r>
              <a:rPr lang="en-US" sz="1423" kern="1200" dirty="0">
                <a:solidFill>
                  <a:schemeClr val="dk1"/>
                </a:solidFill>
                <a:latin typeface="Poppins Light"/>
                <a:ea typeface="+mn-ea"/>
                <a:cs typeface="Poppins Light"/>
                <a:sym typeface="Poppins Light"/>
              </a:rPr>
              <a:t> and </a:t>
            </a:r>
            <a:r>
              <a:rPr lang="en-US" sz="1423" b="1" kern="1200" dirty="0">
                <a:solidFill>
                  <a:schemeClr val="dk1"/>
                </a:solidFill>
                <a:latin typeface="Poppins"/>
                <a:ea typeface="+mn-ea"/>
                <a:cs typeface="Poppins"/>
                <a:sym typeface="Poppins"/>
              </a:rPr>
              <a:t>options to smooth the cliff edge at £90,000 will be explored</a:t>
            </a:r>
            <a:r>
              <a:rPr lang="en-US" sz="1423" kern="1200" dirty="0">
                <a:solidFill>
                  <a:schemeClr val="dk1"/>
                </a:solidFill>
                <a:latin typeface="Poppins Light"/>
                <a:ea typeface="+mn-ea"/>
                <a:cs typeface="Poppins Light"/>
                <a:sym typeface="Poppins Light"/>
              </a:rPr>
              <a:t>.</a:t>
            </a:r>
            <a:endParaRPr lang="en-US" sz="2133" dirty="0">
              <a:solidFill>
                <a:srgbClr val="4BBB87"/>
              </a:solidFill>
              <a:latin typeface="Poppins Light"/>
              <a:ea typeface="Poppins Light"/>
              <a:cs typeface="Poppins Light"/>
              <a:sym typeface="Poppins Light"/>
            </a:endParaRPr>
          </a:p>
        </p:txBody>
      </p:sp>
      <p:pic>
        <p:nvPicPr>
          <p:cNvPr id="566" name="Google Shape;566;p56"/>
          <p:cNvPicPr preferRelativeResize="0"/>
          <p:nvPr/>
        </p:nvPicPr>
        <p:blipFill>
          <a:blip r:embed="rId3">
            <a:alphaModFix/>
          </a:blip>
          <a:stretch>
            <a:fillRect/>
          </a:stretch>
        </p:blipFill>
        <p:spPr>
          <a:xfrm>
            <a:off x="380893" y="946555"/>
            <a:ext cx="3471066" cy="512499"/>
          </a:xfrm>
          <a:prstGeom prst="rect">
            <a:avLst/>
          </a:prstGeom>
          <a:noFill/>
          <a:ln>
            <a:noFill/>
          </a:ln>
        </p:spPr>
      </p:pic>
      <p:sp>
        <p:nvSpPr>
          <p:cNvPr id="2" name="Google Shape;804;p60">
            <a:extLst>
              <a:ext uri="{FF2B5EF4-FFF2-40B4-BE49-F238E27FC236}">
                <a16:creationId xmlns:a16="http://schemas.microsoft.com/office/drawing/2014/main" id="{5EDFDCD1-D766-CB5B-3E76-2F54AED58853}"/>
              </a:ext>
            </a:extLst>
          </p:cNvPr>
          <p:cNvSpPr txBox="1"/>
          <p:nvPr/>
        </p:nvSpPr>
        <p:spPr>
          <a:xfrm>
            <a:off x="8044493" y="2018005"/>
            <a:ext cx="3475600" cy="2821990"/>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Corporation tax</a:t>
            </a:r>
          </a:p>
          <a:p>
            <a:pPr algn="just">
              <a:lnSpc>
                <a:spcPct val="115000"/>
              </a:lnSpc>
              <a:spcBef>
                <a:spcPts val="1333"/>
              </a:spcBef>
            </a:pPr>
            <a:r>
              <a:rPr lang="en-US" sz="1467" dirty="0">
                <a:solidFill>
                  <a:schemeClr val="dk1"/>
                </a:solidFill>
                <a:latin typeface="Poppins Light"/>
                <a:ea typeface="Poppins Light"/>
                <a:cs typeface="Poppins Light"/>
                <a:sym typeface="Poppins Light"/>
              </a:rPr>
              <a:t>Corporation tax </a:t>
            </a:r>
            <a:r>
              <a:rPr lang="en-US" sz="1467" b="1" dirty="0">
                <a:solidFill>
                  <a:schemeClr val="dk1"/>
                </a:solidFill>
                <a:latin typeface="Poppins"/>
                <a:ea typeface="Poppins"/>
                <a:cs typeface="Poppins"/>
                <a:sym typeface="Poppins"/>
              </a:rPr>
              <a:t>will be capped at the current level of 25% </a:t>
            </a:r>
            <a:r>
              <a:rPr lang="en-US" sz="1467" dirty="0">
                <a:solidFill>
                  <a:schemeClr val="dk1"/>
                </a:solidFill>
                <a:latin typeface="Poppins Light"/>
                <a:ea typeface="Poppins Light"/>
                <a:cs typeface="Poppins Light"/>
                <a:sym typeface="Poppins Light"/>
              </a:rPr>
              <a:t>for the entire Parliament.</a:t>
            </a:r>
          </a:p>
          <a:p>
            <a:pPr algn="just">
              <a:lnSpc>
                <a:spcPct val="115000"/>
              </a:lnSpc>
              <a:spcBef>
                <a:spcPts val="1333"/>
              </a:spcBef>
            </a:pPr>
            <a:r>
              <a:rPr lang="en-US" sz="1467" dirty="0">
                <a:solidFill>
                  <a:schemeClr val="dk1"/>
                </a:solidFill>
                <a:latin typeface="Poppins Light"/>
                <a:ea typeface="Poppins Light"/>
                <a:cs typeface="Poppins Light"/>
                <a:sym typeface="Poppins Light"/>
              </a:rPr>
              <a:t>They will </a:t>
            </a:r>
            <a:r>
              <a:rPr lang="en-US" sz="1467" b="1" dirty="0">
                <a:solidFill>
                  <a:schemeClr val="dk1"/>
                </a:solidFill>
                <a:latin typeface="Poppins"/>
                <a:ea typeface="Poppins"/>
                <a:cs typeface="Poppins"/>
                <a:sym typeface="Poppins"/>
              </a:rPr>
              <a:t>retain a permanent full expensing system </a:t>
            </a:r>
            <a:r>
              <a:rPr lang="en-US" sz="1467" dirty="0">
                <a:solidFill>
                  <a:schemeClr val="dk1"/>
                </a:solidFill>
                <a:latin typeface="Poppins Light"/>
                <a:ea typeface="Poppins Light"/>
                <a:cs typeface="Poppins Light"/>
                <a:sym typeface="Poppins Light"/>
              </a:rPr>
              <a:t>for capital investment</a:t>
            </a:r>
            <a:r>
              <a:rPr lang="en-US" sz="1467" b="1" dirty="0">
                <a:solidFill>
                  <a:schemeClr val="dk1"/>
                </a:solidFill>
                <a:latin typeface="Poppins"/>
                <a:ea typeface="Poppins"/>
                <a:cs typeface="Poppins"/>
                <a:sym typeface="Poppins"/>
              </a:rPr>
              <a:t> </a:t>
            </a:r>
            <a:r>
              <a:rPr lang="en-US" sz="1467" dirty="0">
                <a:solidFill>
                  <a:schemeClr val="dk1"/>
                </a:solidFill>
                <a:latin typeface="Poppins Light"/>
                <a:ea typeface="Poppins Light"/>
                <a:cs typeface="Poppins Light"/>
                <a:sym typeface="Poppins Light"/>
              </a:rPr>
              <a:t>and the </a:t>
            </a:r>
            <a:r>
              <a:rPr lang="en-US" sz="1467" b="1" dirty="0">
                <a:solidFill>
                  <a:schemeClr val="dk1"/>
                </a:solidFill>
                <a:latin typeface="Poppins"/>
                <a:ea typeface="Poppins"/>
                <a:cs typeface="Poppins"/>
                <a:sym typeface="Poppins"/>
              </a:rPr>
              <a:t>annual investment allowance </a:t>
            </a:r>
            <a:r>
              <a:rPr lang="en-US" sz="1467" dirty="0">
                <a:solidFill>
                  <a:schemeClr val="dk1"/>
                </a:solidFill>
                <a:latin typeface="Poppins Light"/>
                <a:ea typeface="Poppins Light"/>
                <a:cs typeface="Poppins Light"/>
                <a:sym typeface="Poppins Light"/>
              </a:rPr>
              <a:t>for small business.</a:t>
            </a:r>
          </a:p>
        </p:txBody>
      </p:sp>
      <p:sp>
        <p:nvSpPr>
          <p:cNvPr id="3" name="Google Shape;800;p60">
            <a:extLst>
              <a:ext uri="{FF2B5EF4-FFF2-40B4-BE49-F238E27FC236}">
                <a16:creationId xmlns:a16="http://schemas.microsoft.com/office/drawing/2014/main" id="{8E24F6B8-E9AA-5775-48C5-42DCCBC71F73}"/>
              </a:ext>
            </a:extLst>
          </p:cNvPr>
          <p:cNvSpPr txBox="1"/>
          <p:nvPr/>
        </p:nvSpPr>
        <p:spPr>
          <a:xfrm>
            <a:off x="8080400" y="4982641"/>
            <a:ext cx="3259600" cy="754566"/>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Income tax  &amp; VAT</a:t>
            </a:r>
          </a:p>
          <a:p>
            <a:pPr algn="just">
              <a:lnSpc>
                <a:spcPct val="115000"/>
              </a:lnSpc>
              <a:spcBef>
                <a:spcPts val="1333"/>
              </a:spcBef>
            </a:pPr>
            <a:r>
              <a:rPr lang="en-US" sz="1467" b="1" dirty="0">
                <a:solidFill>
                  <a:schemeClr val="dk1"/>
                </a:solidFill>
                <a:latin typeface="Poppins"/>
                <a:ea typeface="Poppins"/>
                <a:cs typeface="Poppins"/>
                <a:sym typeface="Poppins"/>
              </a:rPr>
              <a:t>will</a:t>
            </a:r>
            <a:r>
              <a:rPr lang="en-US" sz="1467" dirty="0">
                <a:solidFill>
                  <a:schemeClr val="dk1"/>
                </a:solidFill>
                <a:latin typeface="Poppins Light"/>
                <a:ea typeface="Poppins Light"/>
                <a:cs typeface="Poppins Light"/>
                <a:sym typeface="Poppins Light"/>
              </a:rPr>
              <a:t> </a:t>
            </a:r>
            <a:r>
              <a:rPr lang="en-US" sz="1467" b="1" dirty="0">
                <a:solidFill>
                  <a:schemeClr val="dk1"/>
                </a:solidFill>
                <a:latin typeface="Poppins"/>
                <a:ea typeface="Poppins"/>
                <a:cs typeface="Poppins"/>
                <a:sym typeface="Poppins"/>
              </a:rPr>
              <a:t>not be raised</a:t>
            </a:r>
            <a:r>
              <a:rPr lang="en-US" sz="1467" dirty="0">
                <a:solidFill>
                  <a:schemeClr val="dk1"/>
                </a:solidFill>
                <a:latin typeface="Poppins Light"/>
                <a:ea typeface="Poppins Light"/>
                <a:cs typeface="Poppins Light"/>
                <a:sym typeface="Poppins Light"/>
              </a:rPr>
              <a:t>.</a:t>
            </a:r>
            <a:endParaRPr lang="en-US" sz="2133" dirty="0">
              <a:solidFill>
                <a:srgbClr val="4BBB87"/>
              </a:solidFill>
              <a:latin typeface="Poppins Light"/>
              <a:ea typeface="Poppins Light"/>
              <a:cs typeface="Poppins Light"/>
              <a:sym typeface="Poppins Light"/>
            </a:endParaRPr>
          </a:p>
        </p:txBody>
      </p:sp>
      <p:pic>
        <p:nvPicPr>
          <p:cNvPr id="4" name="Google Shape;806;p60">
            <a:extLst>
              <a:ext uri="{FF2B5EF4-FFF2-40B4-BE49-F238E27FC236}">
                <a16:creationId xmlns:a16="http://schemas.microsoft.com/office/drawing/2014/main" id="{EED3CF45-45A5-CDF9-E2C8-A44513AF17E9}"/>
              </a:ext>
            </a:extLst>
          </p:cNvPr>
          <p:cNvPicPr preferRelativeResize="0"/>
          <p:nvPr/>
        </p:nvPicPr>
        <p:blipFill>
          <a:blip r:embed="rId4">
            <a:alphaModFix/>
          </a:blip>
          <a:stretch>
            <a:fillRect/>
          </a:stretch>
        </p:blipFill>
        <p:spPr>
          <a:xfrm>
            <a:off x="7864433" y="946555"/>
            <a:ext cx="3475567" cy="63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0"/>
          <p:cNvSpPr txBox="1"/>
          <p:nvPr/>
        </p:nvSpPr>
        <p:spPr>
          <a:xfrm>
            <a:off x="4977218" y="2214303"/>
            <a:ext cx="3259600" cy="754566"/>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National Insurance</a:t>
            </a:r>
          </a:p>
          <a:p>
            <a:pPr algn="just">
              <a:lnSpc>
                <a:spcPct val="115000"/>
              </a:lnSpc>
              <a:spcBef>
                <a:spcPts val="1333"/>
              </a:spcBef>
            </a:pPr>
            <a:r>
              <a:rPr lang="en-US" sz="1467" b="1" dirty="0">
                <a:solidFill>
                  <a:schemeClr val="dk1"/>
                </a:solidFill>
                <a:latin typeface="Poppins"/>
                <a:ea typeface="Poppins"/>
                <a:cs typeface="Poppins"/>
                <a:sym typeface="Poppins"/>
              </a:rPr>
              <a:t>will</a:t>
            </a:r>
            <a:r>
              <a:rPr lang="en-US" sz="1467" dirty="0">
                <a:solidFill>
                  <a:schemeClr val="dk1"/>
                </a:solidFill>
                <a:latin typeface="Poppins Light"/>
                <a:ea typeface="Poppins Light"/>
                <a:cs typeface="Poppins Light"/>
                <a:sym typeface="Poppins Light"/>
              </a:rPr>
              <a:t> </a:t>
            </a:r>
            <a:r>
              <a:rPr lang="en-US" sz="1467" b="1" dirty="0">
                <a:solidFill>
                  <a:schemeClr val="dk1"/>
                </a:solidFill>
                <a:latin typeface="Poppins"/>
                <a:ea typeface="Poppins"/>
                <a:cs typeface="Poppins"/>
                <a:sym typeface="Poppins"/>
              </a:rPr>
              <a:t>not be raised</a:t>
            </a:r>
            <a:r>
              <a:rPr lang="en-US" sz="1467" dirty="0">
                <a:solidFill>
                  <a:schemeClr val="dk1"/>
                </a:solidFill>
                <a:latin typeface="Poppins Light"/>
                <a:ea typeface="Poppins Light"/>
                <a:cs typeface="Poppins Light"/>
                <a:sym typeface="Poppins Light"/>
              </a:rPr>
              <a:t>.</a:t>
            </a:r>
            <a:endParaRPr lang="en-US" sz="2133" dirty="0">
              <a:solidFill>
                <a:srgbClr val="4BBB87"/>
              </a:solidFill>
              <a:latin typeface="Poppins Light"/>
              <a:ea typeface="Poppins Light"/>
              <a:cs typeface="Poppins Light"/>
              <a:sym typeface="Poppins Light"/>
            </a:endParaRPr>
          </a:p>
        </p:txBody>
      </p:sp>
      <p:sp>
        <p:nvSpPr>
          <p:cNvPr id="801" name="Google Shape;801;p60"/>
          <p:cNvSpPr txBox="1"/>
          <p:nvPr/>
        </p:nvSpPr>
        <p:spPr>
          <a:xfrm>
            <a:off x="8526941" y="4138072"/>
            <a:ext cx="3259600" cy="1354410"/>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Non-</a:t>
            </a:r>
            <a:r>
              <a:rPr lang="en-US" sz="2133" dirty="0" err="1">
                <a:solidFill>
                  <a:srgbClr val="C00000"/>
                </a:solidFill>
                <a:latin typeface="Poppins SemiBold"/>
                <a:ea typeface="Poppins SemiBold"/>
                <a:cs typeface="Poppins SemiBold"/>
                <a:sym typeface="Poppins SemiBold"/>
              </a:rPr>
              <a:t>dom</a:t>
            </a:r>
            <a:endParaRPr lang="en-US" sz="2133" dirty="0">
              <a:solidFill>
                <a:srgbClr val="C00000"/>
              </a:solidFill>
              <a:latin typeface="Poppins SemiBold"/>
              <a:ea typeface="Poppins SemiBold"/>
              <a:cs typeface="Poppins SemiBold"/>
              <a:sym typeface="Poppins SemiBold"/>
            </a:endParaRPr>
          </a:p>
          <a:p>
            <a:endParaRPr lang="en-US" sz="800" dirty="0">
              <a:solidFill>
                <a:srgbClr val="C00000"/>
              </a:solidFill>
              <a:latin typeface="Poppins SemiBold"/>
              <a:ea typeface="Poppins SemiBold"/>
              <a:cs typeface="Poppins SemiBold"/>
              <a:sym typeface="Poppins SemiBold"/>
            </a:endParaRPr>
          </a:p>
          <a:p>
            <a:pPr algn="just"/>
            <a:r>
              <a:rPr lang="en-US" sz="1467" dirty="0">
                <a:solidFill>
                  <a:schemeClr val="dk1"/>
                </a:solidFill>
                <a:latin typeface="Poppins Light"/>
                <a:ea typeface="Poppins Light"/>
                <a:cs typeface="Poppins Light"/>
                <a:sym typeface="Poppins Light"/>
              </a:rPr>
              <a:t>Non-</a:t>
            </a:r>
            <a:r>
              <a:rPr lang="en-US" sz="1467" dirty="0" err="1">
                <a:solidFill>
                  <a:schemeClr val="dk1"/>
                </a:solidFill>
                <a:latin typeface="Poppins Light"/>
                <a:ea typeface="Poppins Light"/>
                <a:cs typeface="Poppins Light"/>
                <a:sym typeface="Poppins Light"/>
              </a:rPr>
              <a:t>dom</a:t>
            </a:r>
            <a:r>
              <a:rPr lang="en-US" sz="1467" dirty="0">
                <a:solidFill>
                  <a:schemeClr val="dk1"/>
                </a:solidFill>
                <a:latin typeface="Poppins Light"/>
                <a:ea typeface="Poppins Light"/>
                <a:cs typeface="Poppins Light"/>
                <a:sym typeface="Poppins Light"/>
              </a:rPr>
              <a:t> status </a:t>
            </a:r>
            <a:r>
              <a:rPr lang="en-US" sz="1467" b="1" dirty="0">
                <a:solidFill>
                  <a:schemeClr val="dk1"/>
                </a:solidFill>
                <a:latin typeface="Poppins"/>
                <a:ea typeface="Poppins"/>
                <a:cs typeface="Poppins"/>
                <a:sym typeface="Poppins"/>
              </a:rPr>
              <a:t>will be abolished</a:t>
            </a:r>
            <a:r>
              <a:rPr lang="en-US" sz="1467" dirty="0">
                <a:solidFill>
                  <a:schemeClr val="dk1"/>
                </a:solidFill>
                <a:latin typeface="Poppins Light"/>
                <a:ea typeface="Poppins Light"/>
                <a:cs typeface="Poppins Light"/>
                <a:sym typeface="Poppins Light"/>
              </a:rPr>
              <a:t>. and </a:t>
            </a:r>
            <a:r>
              <a:rPr lang="en-US" sz="1467" b="1" dirty="0">
                <a:solidFill>
                  <a:schemeClr val="dk1"/>
                </a:solidFill>
                <a:latin typeface="Poppins Light"/>
                <a:ea typeface="Poppins Light"/>
                <a:cs typeface="Poppins Light"/>
                <a:sym typeface="Poppins Light"/>
              </a:rPr>
              <a:t>re</a:t>
            </a:r>
            <a:r>
              <a:rPr lang="en-US" sz="1467" b="1" dirty="0">
                <a:solidFill>
                  <a:schemeClr val="dk1"/>
                </a:solidFill>
                <a:latin typeface="Poppins"/>
                <a:ea typeface="Poppins"/>
                <a:cs typeface="Poppins"/>
                <a:sym typeface="Poppins"/>
              </a:rPr>
              <a:t>placed </a:t>
            </a:r>
            <a:r>
              <a:rPr lang="en-US" sz="1467" dirty="0">
                <a:solidFill>
                  <a:schemeClr val="dk1"/>
                </a:solidFill>
                <a:latin typeface="Poppins Light"/>
                <a:ea typeface="Poppins Light"/>
                <a:cs typeface="Poppins Light"/>
                <a:sym typeface="Poppins Light"/>
              </a:rPr>
              <a:t>by </a:t>
            </a:r>
            <a:r>
              <a:rPr lang="en-US" sz="1467" i="1" dirty="0">
                <a:solidFill>
                  <a:schemeClr val="dk1"/>
                </a:solidFill>
                <a:latin typeface="Poppins Light"/>
                <a:ea typeface="Poppins Light"/>
                <a:cs typeface="Poppins Light"/>
                <a:sym typeface="Poppins Light"/>
              </a:rPr>
              <a:t>“a modern scheme for people genuinely in the country for a short period”</a:t>
            </a:r>
            <a:r>
              <a:rPr lang="en-US" sz="1467" dirty="0">
                <a:solidFill>
                  <a:schemeClr val="dk1"/>
                </a:solidFill>
                <a:latin typeface="Poppins Light"/>
                <a:ea typeface="Poppins Light"/>
                <a:cs typeface="Poppins Light"/>
                <a:sym typeface="Poppins Light"/>
              </a:rPr>
              <a:t>.</a:t>
            </a:r>
            <a:endParaRPr lang="en-US" sz="2133" dirty="0">
              <a:solidFill>
                <a:srgbClr val="4BBB87"/>
              </a:solidFill>
              <a:latin typeface="Poppins SemiBold"/>
              <a:ea typeface="Poppins SemiBold"/>
              <a:cs typeface="Poppins SemiBold"/>
              <a:sym typeface="Poppins SemiBold"/>
            </a:endParaRPr>
          </a:p>
        </p:txBody>
      </p:sp>
      <p:sp>
        <p:nvSpPr>
          <p:cNvPr id="802" name="Google Shape;802;p60"/>
          <p:cNvSpPr txBox="1"/>
          <p:nvPr/>
        </p:nvSpPr>
        <p:spPr>
          <a:xfrm>
            <a:off x="4977218" y="3407604"/>
            <a:ext cx="2941571" cy="1273810"/>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Inheritance tax</a:t>
            </a:r>
          </a:p>
          <a:p>
            <a:pPr algn="just">
              <a:lnSpc>
                <a:spcPct val="115000"/>
              </a:lnSpc>
              <a:spcBef>
                <a:spcPts val="1333"/>
              </a:spcBef>
            </a:pPr>
            <a:r>
              <a:rPr lang="en-US" sz="1467" dirty="0">
                <a:solidFill>
                  <a:schemeClr val="dk1"/>
                </a:solidFill>
                <a:latin typeface="Poppins Light"/>
                <a:ea typeface="Poppins Light"/>
                <a:cs typeface="Poppins Light"/>
                <a:sym typeface="Poppins Light"/>
              </a:rPr>
              <a:t>The </a:t>
            </a:r>
            <a:r>
              <a:rPr lang="en-US" sz="1467" b="1" dirty="0">
                <a:solidFill>
                  <a:schemeClr val="dk1"/>
                </a:solidFill>
                <a:latin typeface="Poppins"/>
                <a:ea typeface="Poppins"/>
                <a:cs typeface="Poppins"/>
                <a:sym typeface="Poppins"/>
              </a:rPr>
              <a:t>use of offshore trusts to avoid inheritance will be ended</a:t>
            </a:r>
            <a:r>
              <a:rPr lang="en-US" sz="1467" dirty="0">
                <a:solidFill>
                  <a:schemeClr val="dk1"/>
                </a:solidFill>
                <a:latin typeface="Poppins Light"/>
                <a:ea typeface="Poppins Light"/>
                <a:cs typeface="Poppins Light"/>
                <a:sym typeface="Poppins Light"/>
              </a:rPr>
              <a:t>. </a:t>
            </a:r>
          </a:p>
        </p:txBody>
      </p:sp>
      <p:sp>
        <p:nvSpPr>
          <p:cNvPr id="803" name="Google Shape;803;p60"/>
          <p:cNvSpPr txBox="1"/>
          <p:nvPr/>
        </p:nvSpPr>
        <p:spPr>
          <a:xfrm>
            <a:off x="3341800" y="556768"/>
            <a:ext cx="5508400" cy="389787"/>
          </a:xfrm>
          <a:prstGeom prst="rect">
            <a:avLst/>
          </a:prstGeom>
          <a:noFill/>
          <a:ln>
            <a:noFill/>
          </a:ln>
        </p:spPr>
        <p:txBody>
          <a:bodyPr spcFirstLastPara="1" wrap="square" lIns="0" tIns="0" rIns="0" bIns="0" anchor="t" anchorCtr="0">
            <a:spAutoFit/>
          </a:bodyPr>
          <a:lstStyle/>
          <a:p>
            <a:r>
              <a:rPr lang="en-GB" sz="2533" b="1" dirty="0">
                <a:solidFill>
                  <a:schemeClr val="dk1"/>
                </a:solidFill>
                <a:latin typeface="Poppins"/>
                <a:ea typeface="Poppins"/>
                <a:cs typeface="Poppins"/>
                <a:sym typeface="Poppins"/>
              </a:rPr>
              <a:t>… some dividing lines</a:t>
            </a:r>
          </a:p>
        </p:txBody>
      </p:sp>
      <p:sp>
        <p:nvSpPr>
          <p:cNvPr id="805" name="Google Shape;805;p60"/>
          <p:cNvSpPr txBox="1"/>
          <p:nvPr/>
        </p:nvSpPr>
        <p:spPr>
          <a:xfrm>
            <a:off x="8519000" y="2192979"/>
            <a:ext cx="3259600" cy="1273810"/>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Business tax</a:t>
            </a:r>
          </a:p>
          <a:p>
            <a:pPr algn="just">
              <a:lnSpc>
                <a:spcPct val="115000"/>
              </a:lnSpc>
              <a:spcBef>
                <a:spcPts val="1333"/>
              </a:spcBef>
            </a:pPr>
            <a:r>
              <a:rPr lang="en-US" sz="1467" dirty="0">
                <a:solidFill>
                  <a:schemeClr val="dk1"/>
                </a:solidFill>
                <a:latin typeface="Poppins Light"/>
                <a:ea typeface="Poppins Light"/>
                <a:cs typeface="Poppins Light"/>
                <a:sym typeface="Poppins Light"/>
              </a:rPr>
              <a:t>A </a:t>
            </a:r>
            <a:r>
              <a:rPr lang="en-US" sz="1467" b="1" dirty="0">
                <a:solidFill>
                  <a:schemeClr val="dk1"/>
                </a:solidFill>
                <a:latin typeface="Poppins"/>
                <a:ea typeface="Poppins"/>
                <a:cs typeface="Poppins"/>
                <a:sym typeface="Poppins"/>
              </a:rPr>
              <a:t>roadmap for business taxation </a:t>
            </a:r>
            <a:r>
              <a:rPr lang="en-US" sz="1467" dirty="0">
                <a:solidFill>
                  <a:schemeClr val="dk1"/>
                </a:solidFill>
                <a:latin typeface="Poppins Light"/>
                <a:ea typeface="Poppins Light"/>
                <a:cs typeface="Poppins Light"/>
                <a:sym typeface="Poppins Light"/>
              </a:rPr>
              <a:t>for the next Parliament </a:t>
            </a:r>
            <a:r>
              <a:rPr lang="en-US" sz="1467" b="1" dirty="0">
                <a:solidFill>
                  <a:schemeClr val="dk1"/>
                </a:solidFill>
                <a:latin typeface="Poppins"/>
                <a:ea typeface="Poppins"/>
                <a:cs typeface="Poppins"/>
                <a:sym typeface="Poppins"/>
              </a:rPr>
              <a:t>will be published</a:t>
            </a:r>
            <a:r>
              <a:rPr lang="en-US" sz="1467" b="1" dirty="0">
                <a:solidFill>
                  <a:schemeClr val="dk1"/>
                </a:solidFill>
                <a:latin typeface="Poppins Light"/>
                <a:ea typeface="Poppins"/>
                <a:cs typeface="Poppins Light"/>
                <a:sym typeface="Poppins Light"/>
              </a:rPr>
              <a:t> within 6 months.</a:t>
            </a:r>
            <a:endParaRPr lang="en-US" sz="2133" dirty="0">
              <a:solidFill>
                <a:srgbClr val="4BBB87"/>
              </a:solidFill>
              <a:latin typeface="Poppins SemiBold"/>
              <a:ea typeface="Poppins SemiBold"/>
              <a:cs typeface="Poppins SemiBold"/>
              <a:sym typeface="Poppins SemiBold"/>
            </a:endParaRPr>
          </a:p>
        </p:txBody>
      </p:sp>
      <p:pic>
        <p:nvPicPr>
          <p:cNvPr id="806" name="Google Shape;806;p60"/>
          <p:cNvPicPr preferRelativeResize="0"/>
          <p:nvPr/>
        </p:nvPicPr>
        <p:blipFill>
          <a:blip r:embed="rId3">
            <a:alphaModFix/>
          </a:blip>
          <a:stretch>
            <a:fillRect/>
          </a:stretch>
        </p:blipFill>
        <p:spPr>
          <a:xfrm>
            <a:off x="6499035" y="1162246"/>
            <a:ext cx="3475567" cy="638100"/>
          </a:xfrm>
          <a:prstGeom prst="rect">
            <a:avLst/>
          </a:prstGeom>
          <a:noFill/>
          <a:ln>
            <a:noFill/>
          </a:ln>
        </p:spPr>
      </p:pic>
      <p:sp>
        <p:nvSpPr>
          <p:cNvPr id="807" name="Google Shape;807;p60"/>
          <p:cNvSpPr txBox="1"/>
          <p:nvPr/>
        </p:nvSpPr>
        <p:spPr>
          <a:xfrm>
            <a:off x="5028249" y="5031657"/>
            <a:ext cx="2941571" cy="1014188"/>
          </a:xfrm>
          <a:prstGeom prst="rect">
            <a:avLst/>
          </a:prstGeom>
          <a:noFill/>
          <a:ln>
            <a:noFill/>
          </a:ln>
        </p:spPr>
        <p:txBody>
          <a:bodyPr spcFirstLastPara="1" wrap="square" lIns="0" tIns="0" rIns="0" bIns="0" anchor="t" anchorCtr="0">
            <a:spAutoFit/>
          </a:bodyPr>
          <a:lstStyle/>
          <a:p>
            <a:r>
              <a:rPr lang="en-US" sz="2133" dirty="0">
                <a:solidFill>
                  <a:srgbClr val="C00000"/>
                </a:solidFill>
                <a:latin typeface="Poppins SemiBold"/>
                <a:ea typeface="Poppins SemiBold"/>
                <a:cs typeface="Poppins SemiBold"/>
                <a:sym typeface="Poppins SemiBold"/>
              </a:rPr>
              <a:t>Capital gains tax</a:t>
            </a:r>
          </a:p>
          <a:p>
            <a:pPr algn="just">
              <a:lnSpc>
                <a:spcPct val="115000"/>
              </a:lnSpc>
              <a:spcBef>
                <a:spcPts val="1333"/>
              </a:spcBef>
            </a:pPr>
            <a:r>
              <a:rPr lang="en-US" sz="1467" dirty="0">
                <a:solidFill>
                  <a:schemeClr val="dk1"/>
                </a:solidFill>
                <a:latin typeface="Poppins Light"/>
                <a:ea typeface="Poppins Light"/>
                <a:cs typeface="Poppins Light"/>
                <a:sym typeface="Poppins Light"/>
              </a:rPr>
              <a:t>The </a:t>
            </a:r>
            <a:r>
              <a:rPr lang="en-US" sz="1467" b="1" dirty="0">
                <a:solidFill>
                  <a:schemeClr val="dk1"/>
                </a:solidFill>
                <a:latin typeface="Poppins"/>
                <a:ea typeface="Poppins"/>
                <a:cs typeface="Poppins"/>
                <a:sym typeface="Poppins"/>
              </a:rPr>
              <a:t>“carried interest tax loophole” will be closed</a:t>
            </a:r>
            <a:r>
              <a:rPr lang="en-US" sz="1467" dirty="0">
                <a:solidFill>
                  <a:schemeClr val="dk1"/>
                </a:solidFill>
                <a:latin typeface="Poppins Light"/>
                <a:ea typeface="Poppins Light"/>
                <a:cs typeface="Poppins Light"/>
                <a:sym typeface="Poppins Light"/>
              </a:rPr>
              <a:t>.</a:t>
            </a:r>
          </a:p>
        </p:txBody>
      </p:sp>
      <p:sp>
        <p:nvSpPr>
          <p:cNvPr id="2" name="Google Shape;564;p56">
            <a:extLst>
              <a:ext uri="{FF2B5EF4-FFF2-40B4-BE49-F238E27FC236}">
                <a16:creationId xmlns:a16="http://schemas.microsoft.com/office/drawing/2014/main" id="{CB5280A2-E672-D095-BD19-26A3AA1CCBD1}"/>
              </a:ext>
            </a:extLst>
          </p:cNvPr>
          <p:cNvSpPr txBox="1"/>
          <p:nvPr/>
        </p:nvSpPr>
        <p:spPr>
          <a:xfrm>
            <a:off x="481867" y="5031657"/>
            <a:ext cx="3183194" cy="736879"/>
          </a:xfrm>
          <a:prstGeom prst="rect">
            <a:avLst/>
          </a:prstGeom>
          <a:noFill/>
          <a:ln>
            <a:noFill/>
          </a:ln>
        </p:spPr>
        <p:txBody>
          <a:bodyPr spcFirstLastPara="1" wrap="square" lIns="0" tIns="0" rIns="0" bIns="0" anchor="t" anchorCtr="0">
            <a:spAutoFit/>
          </a:bodyPr>
          <a:lstStyle/>
          <a:p>
            <a:pPr defTabSz="443484"/>
            <a:r>
              <a:rPr lang="en-US" sz="2069" kern="1200" dirty="0">
                <a:solidFill>
                  <a:schemeClr val="accent1"/>
                </a:solidFill>
                <a:latin typeface="Poppins SemiBold"/>
                <a:ea typeface="+mn-ea"/>
                <a:cs typeface="Poppins SemiBold"/>
                <a:sym typeface="Poppins SemiBold"/>
              </a:rPr>
              <a:t>Capital gains tax</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Capital gains tax </a:t>
            </a:r>
            <a:r>
              <a:rPr lang="en-US" sz="1423" b="1" kern="1200" dirty="0">
                <a:solidFill>
                  <a:schemeClr val="dk1"/>
                </a:solidFill>
                <a:latin typeface="Poppins"/>
                <a:ea typeface="+mn-ea"/>
                <a:cs typeface="Poppins"/>
                <a:sym typeface="Poppins"/>
              </a:rPr>
              <a:t>will not be raised</a:t>
            </a:r>
            <a:r>
              <a:rPr lang="en-US" sz="1423" kern="1200" dirty="0">
                <a:solidFill>
                  <a:schemeClr val="dk1"/>
                </a:solidFill>
                <a:latin typeface="Poppins Light"/>
                <a:ea typeface="+mn-ea"/>
                <a:cs typeface="Poppins Light"/>
                <a:sym typeface="Poppins Light"/>
              </a:rPr>
              <a:t>.</a:t>
            </a:r>
            <a:endParaRPr lang="en-US" sz="2133" dirty="0">
              <a:solidFill>
                <a:srgbClr val="4BBB87"/>
              </a:solidFill>
              <a:latin typeface="Poppins Light"/>
              <a:ea typeface="Poppins Light"/>
              <a:cs typeface="Poppins Light"/>
              <a:sym typeface="Poppins Light"/>
            </a:endParaRPr>
          </a:p>
        </p:txBody>
      </p:sp>
      <p:sp>
        <p:nvSpPr>
          <p:cNvPr id="3" name="Google Shape;560;p56">
            <a:extLst>
              <a:ext uri="{FF2B5EF4-FFF2-40B4-BE49-F238E27FC236}">
                <a16:creationId xmlns:a16="http://schemas.microsoft.com/office/drawing/2014/main" id="{A32FD3EF-6F9B-489A-A52A-5009FF157CBC}"/>
              </a:ext>
            </a:extLst>
          </p:cNvPr>
          <p:cNvSpPr txBox="1"/>
          <p:nvPr/>
        </p:nvSpPr>
        <p:spPr>
          <a:xfrm>
            <a:off x="587598" y="2177572"/>
            <a:ext cx="3183194" cy="2420904"/>
          </a:xfrm>
          <a:prstGeom prst="rect">
            <a:avLst/>
          </a:prstGeom>
          <a:noFill/>
          <a:ln>
            <a:noFill/>
          </a:ln>
        </p:spPr>
        <p:txBody>
          <a:bodyPr spcFirstLastPara="1" wrap="square" lIns="0" tIns="0" rIns="0" bIns="0" anchor="t" anchorCtr="0">
            <a:spAutoFit/>
          </a:bodyPr>
          <a:lstStyle/>
          <a:p>
            <a:pPr defTabSz="443484"/>
            <a:r>
              <a:rPr lang="en-US" sz="2069" kern="1200" dirty="0">
                <a:solidFill>
                  <a:schemeClr val="accent1"/>
                </a:solidFill>
                <a:latin typeface="Poppins SemiBold"/>
                <a:ea typeface="+mn-ea"/>
                <a:cs typeface="Poppins SemiBold"/>
                <a:sym typeface="Poppins SemiBold"/>
              </a:rPr>
              <a:t>National Insurance</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National Insurance </a:t>
            </a:r>
            <a:r>
              <a:rPr lang="en-US" sz="1423" b="1" kern="1200" dirty="0">
                <a:solidFill>
                  <a:schemeClr val="dk1"/>
                </a:solidFill>
                <a:latin typeface="Poppins"/>
                <a:ea typeface="+mn-ea"/>
                <a:cs typeface="Poppins"/>
                <a:sym typeface="Poppins"/>
              </a:rPr>
              <a:t>will be</a:t>
            </a:r>
            <a:r>
              <a:rPr lang="en-US" sz="1423" kern="1200" dirty="0">
                <a:solidFill>
                  <a:schemeClr val="dk1"/>
                </a:solidFill>
                <a:latin typeface="Poppins Light"/>
                <a:ea typeface="+mn-ea"/>
                <a:cs typeface="Poppins Light"/>
                <a:sym typeface="Poppins Light"/>
              </a:rPr>
              <a:t> </a:t>
            </a:r>
            <a:r>
              <a:rPr lang="en-US" sz="1423" b="1" kern="1200" dirty="0">
                <a:solidFill>
                  <a:schemeClr val="dk1"/>
                </a:solidFill>
                <a:latin typeface="Poppins"/>
                <a:ea typeface="+mn-ea"/>
                <a:cs typeface="Poppins"/>
                <a:sym typeface="Poppins"/>
              </a:rPr>
              <a:t>cut by </a:t>
            </a:r>
            <a:r>
              <a:rPr lang="en-US" sz="1423" b="1" kern="1200" dirty="0" err="1">
                <a:solidFill>
                  <a:schemeClr val="dk1"/>
                </a:solidFill>
                <a:latin typeface="Poppins"/>
                <a:ea typeface="+mn-ea"/>
                <a:cs typeface="Poppins"/>
                <a:sym typeface="Poppins"/>
              </a:rPr>
              <a:t>2p</a:t>
            </a:r>
            <a:r>
              <a:rPr lang="en-US" sz="1423" kern="1200" dirty="0">
                <a:solidFill>
                  <a:schemeClr val="dk1"/>
                </a:solidFill>
                <a:latin typeface="Poppins Light"/>
                <a:ea typeface="+mn-ea"/>
                <a:cs typeface="Poppins Light"/>
                <a:sym typeface="Poppins Light"/>
              </a:rPr>
              <a:t>, eventually reaching 6% by April 2027. </a:t>
            </a:r>
          </a:p>
          <a:p>
            <a:pPr algn="just" defTabSz="443484">
              <a:lnSpc>
                <a:spcPct val="115000"/>
              </a:lnSpc>
              <a:spcBef>
                <a:spcPts val="1293"/>
              </a:spcBef>
            </a:pPr>
            <a:r>
              <a:rPr lang="en-US" sz="1423" kern="1200" dirty="0">
                <a:solidFill>
                  <a:schemeClr val="dk1"/>
                </a:solidFill>
                <a:latin typeface="Poppins Light"/>
                <a:ea typeface="+mn-ea"/>
                <a:cs typeface="Poppins Light"/>
                <a:sym typeface="Poppins Light"/>
              </a:rPr>
              <a:t>The </a:t>
            </a:r>
            <a:r>
              <a:rPr lang="en-US" sz="1423" b="1" kern="1200" dirty="0">
                <a:solidFill>
                  <a:schemeClr val="dk1"/>
                </a:solidFill>
                <a:latin typeface="Poppins"/>
                <a:ea typeface="+mn-ea"/>
                <a:cs typeface="Poppins"/>
                <a:sym typeface="Poppins"/>
              </a:rPr>
              <a:t>self-employed will see the main rate of National Insurance abolished entirely</a:t>
            </a:r>
            <a:r>
              <a:rPr lang="en-US" sz="1423" kern="1200" dirty="0">
                <a:solidFill>
                  <a:schemeClr val="dk1"/>
                </a:solidFill>
                <a:latin typeface="Poppins Light"/>
                <a:ea typeface="+mn-ea"/>
                <a:cs typeface="Poppins Light"/>
                <a:sym typeface="Poppins Light"/>
              </a:rPr>
              <a:t> by the end of the next Parliament.</a:t>
            </a:r>
            <a:endParaRPr lang="en-US" sz="2133" dirty="0">
              <a:solidFill>
                <a:srgbClr val="4BBB87"/>
              </a:solidFill>
              <a:latin typeface="Poppins SemiBold"/>
              <a:ea typeface="Poppins SemiBold"/>
              <a:cs typeface="Poppins SemiBold"/>
              <a:sym typeface="Poppins SemiBold"/>
            </a:endParaRPr>
          </a:p>
        </p:txBody>
      </p:sp>
      <p:pic>
        <p:nvPicPr>
          <p:cNvPr id="4" name="Google Shape;566;p56">
            <a:extLst>
              <a:ext uri="{FF2B5EF4-FFF2-40B4-BE49-F238E27FC236}">
                <a16:creationId xmlns:a16="http://schemas.microsoft.com/office/drawing/2014/main" id="{DDF38F59-5549-64F5-47E0-BEF1FC92B8BE}"/>
              </a:ext>
            </a:extLst>
          </p:cNvPr>
          <p:cNvPicPr preferRelativeResize="0"/>
          <p:nvPr/>
        </p:nvPicPr>
        <p:blipFill>
          <a:blip r:embed="rId4">
            <a:alphaModFix/>
          </a:blip>
          <a:stretch>
            <a:fillRect/>
          </a:stretch>
        </p:blipFill>
        <p:spPr>
          <a:xfrm>
            <a:off x="481867" y="1287847"/>
            <a:ext cx="3471066" cy="512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BE4A-9869-D372-D281-F40A105F5276}"/>
              </a:ext>
            </a:extLst>
          </p:cNvPr>
          <p:cNvSpPr>
            <a:spLocks noGrp="1"/>
          </p:cNvSpPr>
          <p:nvPr>
            <p:ph type="title"/>
          </p:nvPr>
        </p:nvSpPr>
        <p:spPr/>
        <p:txBody>
          <a:bodyPr/>
          <a:lstStyle/>
          <a:p>
            <a:r>
              <a:rPr lang="en-GB" dirty="0"/>
              <a:t>Some post-election Parliamentary dynamics?</a:t>
            </a:r>
          </a:p>
        </p:txBody>
      </p:sp>
    </p:spTree>
    <p:extLst>
      <p:ext uri="{BB962C8B-B14F-4D97-AF65-F5344CB8AC3E}">
        <p14:creationId xmlns:p14="http://schemas.microsoft.com/office/powerpoint/2010/main" val="419056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1"/>
        <p:cNvGrpSpPr/>
        <p:nvPr/>
      </p:nvGrpSpPr>
      <p:grpSpPr>
        <a:xfrm>
          <a:off x="0" y="0"/>
          <a:ext cx="0" cy="0"/>
          <a:chOff x="0" y="0"/>
          <a:chExt cx="0" cy="0"/>
        </a:xfrm>
      </p:grpSpPr>
      <p:sp>
        <p:nvSpPr>
          <p:cNvPr id="1054" name="Rectangle 105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Google Shape;1042;p64"/>
          <p:cNvSpPr txBox="1"/>
          <p:nvPr/>
        </p:nvSpPr>
        <p:spPr>
          <a:xfrm>
            <a:off x="1161470" y="2119567"/>
            <a:ext cx="2779612" cy="1701876"/>
          </a:xfrm>
          <a:prstGeom prst="rect">
            <a:avLst/>
          </a:prstGeom>
          <a:noFill/>
          <a:ln>
            <a:noFill/>
          </a:ln>
        </p:spPr>
        <p:txBody>
          <a:bodyPr spcFirstLastPara="1" wrap="square" lIns="0" tIns="0" rIns="0" bIns="0" anchor="t" anchorCtr="0">
            <a:spAutoFit/>
          </a:bodyPr>
          <a:lstStyle/>
          <a:p>
            <a:pPr defTabSz="388620"/>
            <a:r>
              <a:rPr lang="en-US" sz="1813" kern="1200" dirty="0">
                <a:solidFill>
                  <a:schemeClr val="accent1"/>
                </a:solidFill>
                <a:latin typeface="Poppins SemiBold"/>
                <a:ea typeface="+mn-ea"/>
                <a:cs typeface="Poppins SemiBold"/>
                <a:sym typeface="Poppins SemiBold"/>
              </a:rPr>
              <a:t>Uphold British culture, identity and values</a:t>
            </a:r>
          </a:p>
          <a:p>
            <a:pPr algn="just" defTabSz="388620">
              <a:spcBef>
                <a:spcPts val="1133"/>
              </a:spcBef>
            </a:pPr>
            <a:r>
              <a:rPr lang="en-US" sz="1400" b="1" kern="1200" dirty="0">
                <a:latin typeface="Arial" panose="020B0604020202020204" pitchFamily="34" charset="0"/>
                <a:cs typeface="Arial" panose="020B0604020202020204" pitchFamily="34" charset="0"/>
                <a:sym typeface="Poppins"/>
              </a:rPr>
              <a:t>Reject the influence </a:t>
            </a:r>
            <a:r>
              <a:rPr lang="en-US" sz="1400" kern="1200" dirty="0">
                <a:latin typeface="Arial" panose="020B0604020202020204" pitchFamily="34" charset="0"/>
                <a:cs typeface="Arial" panose="020B0604020202020204" pitchFamily="34" charset="0"/>
                <a:sym typeface="Poppins Light"/>
              </a:rPr>
              <a:t>of the </a:t>
            </a:r>
            <a:r>
              <a:rPr lang="en-US" sz="1400" b="1" kern="1200" dirty="0">
                <a:latin typeface="Arial" panose="020B0604020202020204" pitchFamily="34" charset="0"/>
                <a:cs typeface="Arial" panose="020B0604020202020204" pitchFamily="34" charset="0"/>
                <a:sym typeface="Poppins"/>
              </a:rPr>
              <a:t>World Economic Forum</a:t>
            </a:r>
            <a:r>
              <a:rPr lang="en-US" sz="1400" kern="1200" dirty="0">
                <a:latin typeface="Arial" panose="020B0604020202020204" pitchFamily="34" charset="0"/>
                <a:cs typeface="Arial" panose="020B0604020202020204" pitchFamily="34" charset="0"/>
                <a:sym typeface="Poppins Light"/>
              </a:rPr>
              <a:t>. </a:t>
            </a:r>
          </a:p>
          <a:p>
            <a:pPr algn="just" defTabSz="388620">
              <a:spcBef>
                <a:spcPts val="1133"/>
              </a:spcBef>
            </a:pPr>
            <a:r>
              <a:rPr lang="en-US" sz="1400" kern="1200" dirty="0">
                <a:latin typeface="Arial" panose="020B0604020202020204" pitchFamily="34" charset="0"/>
                <a:cs typeface="Arial" panose="020B0604020202020204" pitchFamily="34" charset="0"/>
              </a:rPr>
              <a:t>Scrap Diversity, Equality and Inclusion (</a:t>
            </a:r>
            <a:r>
              <a:rPr lang="en-US" sz="1400" kern="1200" dirty="0" err="1">
                <a:latin typeface="Arial" panose="020B0604020202020204" pitchFamily="34" charset="0"/>
                <a:cs typeface="Arial" panose="020B0604020202020204" pitchFamily="34" charset="0"/>
              </a:rPr>
              <a:t>DE&amp;I</a:t>
            </a:r>
            <a:r>
              <a:rPr lang="en-US" sz="1400" kern="1200" dirty="0">
                <a:latin typeface="Arial" panose="020B0604020202020204" pitchFamily="34" charset="0"/>
                <a:cs typeface="Arial" panose="020B0604020202020204" pitchFamily="34" charset="0"/>
              </a:rPr>
              <a:t>) rules</a:t>
            </a:r>
            <a:endParaRPr lang="en-US" sz="1400" dirty="0">
              <a:latin typeface="Arial" panose="020B0604020202020204" pitchFamily="34" charset="0"/>
              <a:ea typeface="Poppins Light"/>
              <a:cs typeface="Arial" panose="020B0604020202020204" pitchFamily="34" charset="0"/>
              <a:sym typeface="Poppins Light"/>
            </a:endParaRPr>
          </a:p>
        </p:txBody>
      </p:sp>
      <p:sp>
        <p:nvSpPr>
          <p:cNvPr id="1043" name="Google Shape;1043;p64"/>
          <p:cNvSpPr txBox="1"/>
          <p:nvPr/>
        </p:nvSpPr>
        <p:spPr>
          <a:xfrm>
            <a:off x="1032864" y="1123447"/>
            <a:ext cx="5422102" cy="331309"/>
          </a:xfrm>
          <a:prstGeom prst="rect">
            <a:avLst/>
          </a:prstGeom>
          <a:noFill/>
          <a:ln>
            <a:noFill/>
          </a:ln>
        </p:spPr>
        <p:txBody>
          <a:bodyPr spcFirstLastPara="1" wrap="square" lIns="0" tIns="0" rIns="0" bIns="0" anchor="t" anchorCtr="0">
            <a:spAutoFit/>
          </a:bodyPr>
          <a:lstStyle/>
          <a:p>
            <a:pPr defTabSz="388620"/>
            <a:r>
              <a:rPr lang="en-GB" sz="2153" b="1" kern="1200" dirty="0">
                <a:solidFill>
                  <a:schemeClr val="dk1"/>
                </a:solidFill>
                <a:latin typeface="Poppins"/>
                <a:ea typeface="+mn-ea"/>
                <a:cs typeface="Poppins"/>
                <a:sym typeface="Poppins"/>
              </a:rPr>
              <a:t>Reform UK commitments</a:t>
            </a:r>
            <a:endParaRPr lang="en-GB" sz="2533" b="1" dirty="0">
              <a:solidFill>
                <a:schemeClr val="dk1"/>
              </a:solidFill>
              <a:latin typeface="Poppins"/>
              <a:ea typeface="Poppins"/>
              <a:cs typeface="Poppins"/>
              <a:sym typeface="Poppins"/>
            </a:endParaRPr>
          </a:p>
        </p:txBody>
      </p:sp>
      <p:pic>
        <p:nvPicPr>
          <p:cNvPr id="1045" name="Google Shape;1045;p64" descr="A blue circle with black text and arrow&#10;&#10;Description automatically generated"/>
          <p:cNvPicPr preferRelativeResize="0"/>
          <p:nvPr/>
        </p:nvPicPr>
        <p:blipFill>
          <a:blip r:embed="rId3">
            <a:alphaModFix/>
          </a:blip>
          <a:stretch>
            <a:fillRect/>
          </a:stretch>
        </p:blipFill>
        <p:spPr>
          <a:xfrm>
            <a:off x="9637542" y="643468"/>
            <a:ext cx="1392988" cy="1392988"/>
          </a:xfrm>
          <a:prstGeom prst="rect">
            <a:avLst/>
          </a:prstGeom>
          <a:noFill/>
          <a:ln>
            <a:noFill/>
          </a:ln>
        </p:spPr>
      </p:pic>
      <p:sp>
        <p:nvSpPr>
          <p:cNvPr id="1046" name="Google Shape;1046;p64"/>
          <p:cNvSpPr txBox="1"/>
          <p:nvPr/>
        </p:nvSpPr>
        <p:spPr>
          <a:xfrm>
            <a:off x="5891540" y="2099223"/>
            <a:ext cx="4393836" cy="2295437"/>
          </a:xfrm>
          <a:prstGeom prst="rect">
            <a:avLst/>
          </a:prstGeom>
          <a:noFill/>
          <a:ln>
            <a:noFill/>
          </a:ln>
        </p:spPr>
        <p:txBody>
          <a:bodyPr spcFirstLastPara="1" wrap="square" lIns="0" tIns="0" rIns="0" bIns="0" anchor="t" anchorCtr="0">
            <a:spAutoFit/>
          </a:bodyPr>
          <a:lstStyle/>
          <a:p>
            <a:pPr defTabSz="388620"/>
            <a:r>
              <a:rPr lang="en-GB" sz="1813" kern="1200" dirty="0">
                <a:solidFill>
                  <a:schemeClr val="accent1"/>
                </a:solidFill>
                <a:latin typeface="Poppins SemiBold"/>
                <a:ea typeface="+mn-ea"/>
                <a:cs typeface="Poppins SemiBold"/>
                <a:sym typeface="Poppins SemiBold"/>
              </a:rPr>
              <a:t>Net Zero is crippling our economy</a:t>
            </a:r>
          </a:p>
          <a:p>
            <a:pPr algn="just" defTabSz="388620">
              <a:lnSpc>
                <a:spcPct val="115000"/>
              </a:lnSpc>
              <a:spcBef>
                <a:spcPts val="1133"/>
              </a:spcBef>
            </a:pPr>
            <a:r>
              <a:rPr lang="en-GB" sz="1400" kern="1200" dirty="0">
                <a:solidFill>
                  <a:schemeClr val="tx1"/>
                </a:solidFill>
                <a:latin typeface="Arial" panose="020B0604020202020204" pitchFamily="34" charset="0"/>
                <a:cs typeface="Arial" panose="020B0604020202020204" pitchFamily="34" charset="0"/>
              </a:rPr>
              <a:t>Scrap Net Zero subsidies, including for  renewables. Scrap Net Zero objectives for infrastructure.</a:t>
            </a:r>
          </a:p>
          <a:p>
            <a:pPr algn="just" defTabSz="388620">
              <a:lnSpc>
                <a:spcPct val="115000"/>
              </a:lnSpc>
              <a:spcBef>
                <a:spcPts val="1133"/>
              </a:spcBef>
            </a:pPr>
            <a:r>
              <a:rPr lang="en-GB" sz="1400" kern="1200" dirty="0">
                <a:solidFill>
                  <a:schemeClr val="tx1"/>
                </a:solidFill>
                <a:latin typeface="Arial" panose="020B0604020202020204" pitchFamily="34" charset="0"/>
                <a:cs typeface="Arial" panose="020B0604020202020204" pitchFamily="34" charset="0"/>
              </a:rPr>
              <a:t>Fast-track clean nuclear energy with new Small Modular Reactors, built in Britain. Increase and incentivise ethical UK lithium mining for electric batteries, combined cycle gas turbines, clean synthetic fuel, tidal power and explore clean coal mining. </a:t>
            </a:r>
            <a:endParaRPr lang="en-GB" sz="1400" dirty="0">
              <a:solidFill>
                <a:schemeClr val="dk1"/>
              </a:solidFill>
              <a:latin typeface="Arial" panose="020B0604020202020204" pitchFamily="34" charset="0"/>
              <a:ea typeface="Poppins Light"/>
              <a:cs typeface="Arial" panose="020B0604020202020204" pitchFamily="34" charset="0"/>
              <a:sym typeface="Poppins Light"/>
            </a:endParaRPr>
          </a:p>
        </p:txBody>
      </p:sp>
      <p:pic>
        <p:nvPicPr>
          <p:cNvPr id="1047" name="Google Shape;1047;p64" descr="A person in a suit and tie with headset&#10;&#10;Description automatically generated"/>
          <p:cNvPicPr preferRelativeResize="0"/>
          <p:nvPr/>
        </p:nvPicPr>
        <p:blipFill rotWithShape="1">
          <a:blip r:embed="rId4">
            <a:alphaModFix/>
          </a:blip>
          <a:srcRect l="29410" t="2810" r="-56" b="-2810"/>
          <a:stretch/>
        </p:blipFill>
        <p:spPr>
          <a:xfrm>
            <a:off x="8037619" y="643467"/>
            <a:ext cx="1462630" cy="1437048"/>
          </a:xfrm>
          <a:prstGeom prst="ellipse">
            <a:avLst/>
          </a:prstGeom>
          <a:noFill/>
          <a:ln>
            <a:noFill/>
          </a:ln>
        </p:spPr>
      </p:pic>
      <p:sp>
        <p:nvSpPr>
          <p:cNvPr id="1048" name="Google Shape;1048;p64"/>
          <p:cNvSpPr txBox="1"/>
          <p:nvPr/>
        </p:nvSpPr>
        <p:spPr>
          <a:xfrm>
            <a:off x="1161470" y="4206711"/>
            <a:ext cx="3620761" cy="1937838"/>
          </a:xfrm>
          <a:prstGeom prst="rect">
            <a:avLst/>
          </a:prstGeom>
          <a:noFill/>
          <a:ln>
            <a:noFill/>
          </a:ln>
        </p:spPr>
        <p:txBody>
          <a:bodyPr spcFirstLastPara="1" wrap="square" lIns="0" tIns="0" rIns="0" bIns="0" anchor="t" anchorCtr="0">
            <a:spAutoFit/>
          </a:bodyPr>
          <a:lstStyle/>
          <a:p>
            <a:pPr defTabSz="388620"/>
            <a:r>
              <a:rPr lang="en-US" sz="1813" kern="1200" dirty="0">
                <a:solidFill>
                  <a:schemeClr val="accent1"/>
                </a:solidFill>
                <a:latin typeface="Poppins SemiBold"/>
                <a:ea typeface="+mn-ea"/>
                <a:cs typeface="Poppins SemiBold"/>
                <a:sym typeface="Poppins SemiBold"/>
              </a:rPr>
              <a:t>Raise National Insurance for foreign workers</a:t>
            </a:r>
          </a:p>
          <a:p>
            <a:pPr algn="just" defTabSz="388620">
              <a:lnSpc>
                <a:spcPct val="115000"/>
              </a:lnSpc>
              <a:spcBef>
                <a:spcPts val="1133"/>
              </a:spcBef>
            </a:pPr>
            <a:r>
              <a:rPr lang="en-US" sz="1400" kern="1200" dirty="0">
                <a:solidFill>
                  <a:schemeClr val="dk1"/>
                </a:solidFill>
                <a:latin typeface="Arial" panose="020B0604020202020204" pitchFamily="34" charset="0"/>
                <a:cs typeface="Arial" panose="020B0604020202020204" pitchFamily="34" charset="0"/>
                <a:sym typeface="Poppins Light"/>
              </a:rPr>
              <a:t>The National Insurance rate will be</a:t>
            </a:r>
            <a:r>
              <a:rPr lang="en-US" sz="1400" b="1" kern="1200" dirty="0">
                <a:solidFill>
                  <a:schemeClr val="dk1"/>
                </a:solidFill>
                <a:latin typeface="Arial" panose="020B0604020202020204" pitchFamily="34" charset="0"/>
                <a:cs typeface="Arial" panose="020B0604020202020204" pitchFamily="34" charset="0"/>
                <a:sym typeface="Poppins"/>
              </a:rPr>
              <a:t> raised to 20% for foreign workers</a:t>
            </a:r>
            <a:r>
              <a:rPr lang="en-US" sz="1400" kern="1200" dirty="0">
                <a:solidFill>
                  <a:schemeClr val="dk1"/>
                </a:solidFill>
                <a:latin typeface="Arial" panose="020B0604020202020204" pitchFamily="34" charset="0"/>
                <a:cs typeface="Arial" panose="020B0604020202020204" pitchFamily="34" charset="0"/>
                <a:sym typeface="Poppins Light"/>
              </a:rPr>
              <a:t>. Essential foreign health and care workers would be exempt, as would businesses who employ 5 staff members and under.</a:t>
            </a:r>
            <a:endParaRPr lang="en-US" sz="1400" dirty="0">
              <a:solidFill>
                <a:schemeClr val="dk1"/>
              </a:solidFill>
              <a:latin typeface="Arial" panose="020B0604020202020204" pitchFamily="34" charset="0"/>
              <a:ea typeface="Poppins Light"/>
              <a:cs typeface="Arial" panose="020B0604020202020204" pitchFamily="34" charset="0"/>
              <a:sym typeface="Poppins Light"/>
            </a:endParaRPr>
          </a:p>
        </p:txBody>
      </p:sp>
      <p:sp>
        <p:nvSpPr>
          <p:cNvPr id="1049" name="Google Shape;1049;p64"/>
          <p:cNvSpPr txBox="1"/>
          <p:nvPr/>
        </p:nvSpPr>
        <p:spPr>
          <a:xfrm>
            <a:off x="5891540" y="4804634"/>
            <a:ext cx="3620761" cy="1163332"/>
          </a:xfrm>
          <a:prstGeom prst="rect">
            <a:avLst/>
          </a:prstGeom>
          <a:noFill/>
          <a:ln>
            <a:noFill/>
          </a:ln>
        </p:spPr>
        <p:txBody>
          <a:bodyPr spcFirstLastPara="1" wrap="square" lIns="0" tIns="0" rIns="0" bIns="0" anchor="t" anchorCtr="0">
            <a:spAutoFit/>
          </a:bodyPr>
          <a:lstStyle/>
          <a:p>
            <a:pPr defTabSz="388620"/>
            <a:r>
              <a:rPr lang="en-US" sz="1813" kern="1200" dirty="0">
                <a:solidFill>
                  <a:schemeClr val="accent1"/>
                </a:solidFill>
                <a:latin typeface="Poppins SemiBold"/>
                <a:ea typeface="+mn-ea"/>
                <a:cs typeface="Poppins SemiBold"/>
                <a:sym typeface="Poppins SemiBold"/>
              </a:rPr>
              <a:t>Scrap EU regulations</a:t>
            </a:r>
          </a:p>
          <a:p>
            <a:pPr algn="just" defTabSz="388620">
              <a:lnSpc>
                <a:spcPct val="115000"/>
              </a:lnSpc>
              <a:spcBef>
                <a:spcPts val="1133"/>
              </a:spcBef>
            </a:pPr>
            <a:r>
              <a:rPr lang="en-US" sz="1400" kern="1200" dirty="0">
                <a:solidFill>
                  <a:schemeClr val="dk1"/>
                </a:solidFill>
                <a:latin typeface="Arial" panose="020B0604020202020204" pitchFamily="34" charset="0"/>
                <a:cs typeface="Arial" panose="020B0604020202020204" pitchFamily="34" charset="0"/>
                <a:sym typeface="Poppins Light"/>
              </a:rPr>
              <a:t>Highlighting retained EU laws, Reform will </a:t>
            </a:r>
            <a:r>
              <a:rPr lang="en-US" sz="1400" b="1" kern="1200" dirty="0">
                <a:solidFill>
                  <a:schemeClr val="dk1"/>
                </a:solidFill>
                <a:latin typeface="Arial" panose="020B0604020202020204" pitchFamily="34" charset="0"/>
                <a:cs typeface="Arial" panose="020B0604020202020204" pitchFamily="34" charset="0"/>
                <a:sym typeface="Poppins"/>
              </a:rPr>
              <a:t>legislate to scrap EU regulations with immediate effect</a:t>
            </a:r>
            <a:r>
              <a:rPr lang="en-US" sz="1400" kern="1200" dirty="0">
                <a:solidFill>
                  <a:schemeClr val="dk1"/>
                </a:solidFill>
                <a:latin typeface="Arial" panose="020B0604020202020204" pitchFamily="34" charset="0"/>
                <a:cs typeface="Arial" panose="020B0604020202020204" pitchFamily="34" charset="0"/>
                <a:sym typeface="Poppins Light"/>
              </a:rPr>
              <a:t>. </a:t>
            </a:r>
            <a:endParaRPr lang="en-US" sz="1400" b="1" dirty="0">
              <a:solidFill>
                <a:schemeClr val="dk1"/>
              </a:solidFill>
              <a:latin typeface="Arial" panose="020B0604020202020204" pitchFamily="34" charset="0"/>
              <a:ea typeface="Poppins"/>
              <a:cs typeface="Arial" panose="020B0604020202020204" pitchFamily="34" charset="0"/>
              <a:sym typeface="Poppins"/>
            </a:endParaRP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7"/>
        <p:cNvGrpSpPr/>
        <p:nvPr/>
      </p:nvGrpSpPr>
      <p:grpSpPr>
        <a:xfrm>
          <a:off x="0" y="0"/>
          <a:ext cx="0" cy="0"/>
          <a:chOff x="0" y="0"/>
          <a:chExt cx="0" cy="0"/>
        </a:xfrm>
      </p:grpSpPr>
      <p:sp>
        <p:nvSpPr>
          <p:cNvPr id="550" name="Google Shape;550;p55"/>
          <p:cNvSpPr txBox="1"/>
          <p:nvPr/>
        </p:nvSpPr>
        <p:spPr>
          <a:xfrm>
            <a:off x="6096000" y="2363823"/>
            <a:ext cx="5991963" cy="3242426"/>
          </a:xfrm>
          <a:prstGeom prst="rect">
            <a:avLst/>
          </a:prstGeom>
          <a:noFill/>
          <a:ln>
            <a:noFill/>
          </a:ln>
        </p:spPr>
        <p:txBody>
          <a:bodyPr spcFirstLastPara="1" wrap="square" lIns="0" tIns="0" rIns="0" bIns="0" anchor="t" anchorCtr="0">
            <a:spAutoFit/>
          </a:bodyPr>
          <a:lstStyle/>
          <a:p>
            <a:pPr defTabSz="365760"/>
            <a:r>
              <a:rPr lang="en-US" kern="1200" dirty="0">
                <a:solidFill>
                  <a:srgbClr val="00B0F0"/>
                </a:solidFill>
                <a:latin typeface="Poppins SemiBold"/>
                <a:ea typeface="+mn-ea"/>
                <a:cs typeface="Poppins SemiBold"/>
                <a:sym typeface="Poppins SemiBold"/>
              </a:rPr>
              <a:t>A pragmatic and proportionate approach to Net zero</a:t>
            </a:r>
          </a:p>
          <a:p>
            <a:pPr defTabSz="365760">
              <a:lnSpc>
                <a:spcPct val="115000"/>
              </a:lnSpc>
              <a:spcBef>
                <a:spcPts val="1066"/>
              </a:spcBef>
            </a:pPr>
            <a:r>
              <a:rPr lang="en-US" sz="1600" kern="1200" dirty="0">
                <a:solidFill>
                  <a:schemeClr val="tx1"/>
                </a:solidFill>
                <a:latin typeface="Poppins" panose="00000500000000000000" pitchFamily="2" charset="0"/>
                <a:cs typeface="Poppins" panose="00000500000000000000" pitchFamily="2" charset="0"/>
              </a:rPr>
              <a:t>Treble our offshore wind capacity, </a:t>
            </a:r>
          </a:p>
          <a:p>
            <a:pPr defTabSz="365760">
              <a:lnSpc>
                <a:spcPct val="115000"/>
              </a:lnSpc>
              <a:spcBef>
                <a:spcPts val="1066"/>
              </a:spcBef>
            </a:pPr>
            <a:r>
              <a:rPr lang="en-US" sz="1600" kern="1200" dirty="0">
                <a:solidFill>
                  <a:schemeClr val="tx1"/>
                </a:solidFill>
                <a:latin typeface="Poppins" panose="00000500000000000000" pitchFamily="2" charset="0"/>
                <a:cs typeface="Poppins" panose="00000500000000000000" pitchFamily="2" charset="0"/>
              </a:rPr>
              <a:t>Build the first two carbon capture and storage clusters,</a:t>
            </a:r>
          </a:p>
          <a:p>
            <a:pPr defTabSz="365760">
              <a:lnSpc>
                <a:spcPct val="115000"/>
              </a:lnSpc>
              <a:spcBef>
                <a:spcPts val="1066"/>
              </a:spcBef>
            </a:pPr>
            <a:r>
              <a:rPr lang="en-US" sz="1600" kern="1200" dirty="0">
                <a:solidFill>
                  <a:schemeClr val="tx1"/>
                </a:solidFill>
                <a:latin typeface="Poppins" panose="00000500000000000000" pitchFamily="2" charset="0"/>
                <a:cs typeface="Poppins" panose="00000500000000000000" pitchFamily="2" charset="0"/>
              </a:rPr>
              <a:t>Scale up nuclear power: approve two new fleets of Small Modular Reactor in first 100 days; halve the time it takes for new nuclear reactors to be approved, by allowing regulators to assess projects while designs are being </a:t>
            </a:r>
            <a:r>
              <a:rPr lang="en-US" sz="1600" kern="1200" dirty="0" err="1">
                <a:solidFill>
                  <a:schemeClr val="tx1"/>
                </a:solidFill>
                <a:latin typeface="Poppins" panose="00000500000000000000" pitchFamily="2" charset="0"/>
                <a:cs typeface="Poppins" panose="00000500000000000000" pitchFamily="2" charset="0"/>
              </a:rPr>
              <a:t>finalised</a:t>
            </a:r>
            <a:r>
              <a:rPr lang="en-US" sz="1600" kern="1200" dirty="0">
                <a:solidFill>
                  <a:schemeClr val="tx1"/>
                </a:solidFill>
                <a:latin typeface="Poppins" panose="00000500000000000000" pitchFamily="2" charset="0"/>
                <a:cs typeface="Poppins" panose="00000500000000000000" pitchFamily="2" charset="0"/>
              </a:rPr>
              <a:t>, improving join-up with overseas regulators assessing the same technology</a:t>
            </a:r>
            <a:endParaRPr lang="en-US" sz="1600" dirty="0">
              <a:solidFill>
                <a:schemeClr val="dk1"/>
              </a:solidFill>
              <a:latin typeface="Poppins" panose="00000500000000000000" pitchFamily="2" charset="0"/>
              <a:ea typeface="Poppins Light"/>
              <a:cs typeface="Poppins" panose="00000500000000000000" pitchFamily="2" charset="0"/>
              <a:sym typeface="Poppins Light"/>
            </a:endParaRPr>
          </a:p>
        </p:txBody>
      </p:sp>
      <p:sp>
        <p:nvSpPr>
          <p:cNvPr id="551" name="Google Shape;551;p55"/>
          <p:cNvSpPr txBox="1"/>
          <p:nvPr/>
        </p:nvSpPr>
        <p:spPr>
          <a:xfrm>
            <a:off x="857302" y="759258"/>
            <a:ext cx="5706348" cy="430887"/>
          </a:xfrm>
          <a:prstGeom prst="rect">
            <a:avLst/>
          </a:prstGeom>
          <a:noFill/>
          <a:ln>
            <a:noFill/>
          </a:ln>
        </p:spPr>
        <p:txBody>
          <a:bodyPr spcFirstLastPara="1" wrap="square" lIns="0" tIns="0" rIns="0" bIns="0" anchor="t" anchorCtr="0">
            <a:spAutoFit/>
          </a:bodyPr>
          <a:lstStyle/>
          <a:p>
            <a:pPr defTabSz="365760"/>
            <a:r>
              <a:rPr lang="en-US" sz="2800" b="1" kern="1200" dirty="0">
                <a:solidFill>
                  <a:schemeClr val="dk1"/>
                </a:solidFill>
                <a:latin typeface="Poppins"/>
                <a:ea typeface="+mn-ea"/>
                <a:cs typeface="Poppins"/>
                <a:sym typeface="Poppins"/>
              </a:rPr>
              <a:t>Conservative pledges</a:t>
            </a:r>
            <a:endParaRPr lang="en-US" sz="2800" b="1" dirty="0">
              <a:solidFill>
                <a:schemeClr val="dk1"/>
              </a:solidFill>
              <a:latin typeface="Poppins"/>
              <a:ea typeface="Poppins"/>
              <a:cs typeface="Poppins"/>
              <a:sym typeface="Poppins"/>
            </a:endParaRPr>
          </a:p>
        </p:txBody>
      </p:sp>
      <p:sp>
        <p:nvSpPr>
          <p:cNvPr id="552" name="Google Shape;552;p55"/>
          <p:cNvSpPr txBox="1"/>
          <p:nvPr/>
        </p:nvSpPr>
        <p:spPr>
          <a:xfrm>
            <a:off x="1075017" y="2363823"/>
            <a:ext cx="4246271" cy="3356560"/>
          </a:xfrm>
          <a:prstGeom prst="rect">
            <a:avLst/>
          </a:prstGeom>
          <a:noFill/>
          <a:ln>
            <a:noFill/>
          </a:ln>
        </p:spPr>
        <p:txBody>
          <a:bodyPr spcFirstLastPara="1" wrap="square" lIns="0" tIns="0" rIns="0" bIns="0" anchor="t" anchorCtr="0">
            <a:spAutoFit/>
          </a:bodyPr>
          <a:lstStyle/>
          <a:p>
            <a:pPr defTabSz="365760"/>
            <a:r>
              <a:rPr lang="en-US" kern="1200" dirty="0">
                <a:solidFill>
                  <a:srgbClr val="00B0F0"/>
                </a:solidFill>
                <a:latin typeface="Poppins SemiBold"/>
                <a:ea typeface="+mn-ea"/>
                <a:cs typeface="Poppins SemiBold"/>
                <a:sym typeface="Poppins SemiBold"/>
              </a:rPr>
              <a:t>International Trade</a:t>
            </a:r>
          </a:p>
          <a:p>
            <a:pPr defTabSz="365760"/>
            <a:endParaRPr lang="en-US" sz="1706" kern="1200" dirty="0">
              <a:solidFill>
                <a:srgbClr val="00B0F0"/>
              </a:solidFill>
              <a:latin typeface="Poppins SemiBold"/>
              <a:ea typeface="+mn-ea"/>
              <a:cs typeface="Poppins SemiBold"/>
              <a:sym typeface="Poppins SemiBold"/>
            </a:endParaRPr>
          </a:p>
          <a:p>
            <a:pPr defTabSz="365760"/>
            <a:r>
              <a:rPr lang="en-US" sz="1600" kern="1200" dirty="0">
                <a:solidFill>
                  <a:srgbClr val="222222"/>
                </a:solidFill>
                <a:latin typeface="Poppins" panose="00000500000000000000" pitchFamily="2" charset="0"/>
                <a:cs typeface="Poppins" panose="00000500000000000000" pitchFamily="2" charset="0"/>
              </a:rPr>
              <a:t>We will complete free trade agreements with India and with the Gulf Cooperation Council and continue to pursue free trade agreements with countries such as Israel and Switzerland.</a:t>
            </a:r>
          </a:p>
          <a:p>
            <a:pPr defTabSz="365760"/>
            <a:endParaRPr lang="en-US" sz="800" kern="1200" dirty="0">
              <a:solidFill>
                <a:srgbClr val="222222"/>
              </a:solidFill>
              <a:latin typeface="Poppins" panose="00000500000000000000" pitchFamily="2" charset="0"/>
              <a:cs typeface="Poppins" panose="00000500000000000000" pitchFamily="2" charset="0"/>
            </a:endParaRPr>
          </a:p>
          <a:p>
            <a:pPr defTabSz="365760"/>
            <a:r>
              <a:rPr lang="en-US" sz="1600" kern="1200" dirty="0">
                <a:solidFill>
                  <a:schemeClr val="tx1"/>
                </a:solidFill>
                <a:latin typeface="Poppins" panose="00000500000000000000" pitchFamily="2" charset="0"/>
                <a:cs typeface="Poppins" panose="00000500000000000000" pitchFamily="2" charset="0"/>
              </a:rPr>
              <a:t> We will build on the UK-EU Trade and Cooperation Agreement but will not agree to anything in the forthcoming review  that would infringe our legal sovereignty or involve submission to the </a:t>
            </a:r>
            <a:r>
              <a:rPr lang="en-US" sz="1600" kern="1200" dirty="0" err="1">
                <a:solidFill>
                  <a:schemeClr val="tx1"/>
                </a:solidFill>
                <a:latin typeface="Poppins" panose="00000500000000000000" pitchFamily="2" charset="0"/>
                <a:cs typeface="Poppins" panose="00000500000000000000" pitchFamily="2" charset="0"/>
              </a:rPr>
              <a:t>CJEU</a:t>
            </a:r>
            <a:r>
              <a:rPr lang="en-US" sz="1600" kern="1200" dirty="0">
                <a:solidFill>
                  <a:schemeClr val="tx1"/>
                </a:solidFill>
                <a:latin typeface="Poppins" panose="00000500000000000000" pitchFamily="2" charset="0"/>
                <a:cs typeface="Poppins" panose="00000500000000000000" pitchFamily="2" charset="0"/>
              </a:rPr>
              <a:t> or dynamic alignment</a:t>
            </a:r>
            <a:endParaRPr lang="en-US" sz="1600" b="0" i="0" dirty="0">
              <a:solidFill>
                <a:srgbClr val="222222"/>
              </a:solidFill>
              <a:effectLst/>
              <a:latin typeface="Poppins" panose="00000500000000000000" pitchFamily="2" charset="0"/>
              <a:cs typeface="Poppins" panose="00000500000000000000" pitchFamily="2" charset="0"/>
            </a:endParaRPr>
          </a:p>
        </p:txBody>
      </p:sp>
      <p:pic>
        <p:nvPicPr>
          <p:cNvPr id="554" name="Google Shape;554;p55"/>
          <p:cNvPicPr preferRelativeResize="0"/>
          <p:nvPr/>
        </p:nvPicPr>
        <p:blipFill>
          <a:blip r:embed="rId3">
            <a:alphaModFix/>
          </a:blip>
          <a:stretch>
            <a:fillRect/>
          </a:stretch>
        </p:blipFill>
        <p:spPr>
          <a:xfrm>
            <a:off x="8249901" y="668097"/>
            <a:ext cx="2847710" cy="4204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62"/>
          <p:cNvSpPr txBox="1"/>
          <p:nvPr/>
        </p:nvSpPr>
        <p:spPr>
          <a:xfrm>
            <a:off x="403199" y="1595362"/>
            <a:ext cx="3418800" cy="2821222"/>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Corporate governance</a:t>
            </a:r>
            <a:endParaRPr sz="2133" dirty="0">
              <a:solidFill>
                <a:schemeClr val="accent2"/>
              </a:solidFill>
              <a:latin typeface="Poppins SemiBold"/>
              <a:ea typeface="Poppins SemiBold"/>
              <a:cs typeface="Poppins SemiBold"/>
              <a:sym typeface="Poppins SemiBold"/>
            </a:endParaRPr>
          </a:p>
          <a:p>
            <a:pPr algn="l"/>
            <a:r>
              <a:rPr lang="en-US" b="0" i="0" dirty="0">
                <a:solidFill>
                  <a:srgbClr val="222222"/>
                </a:solidFill>
                <a:effectLst/>
                <a:latin typeface="Aptos" panose="020B0004020202020204" pitchFamily="34" charset="0"/>
              </a:rPr>
              <a:t>Reform fiduciary duty and company purpose rules to ensure  all large companies have a formal statement of corporate purpose (incl. considerations such as employee welfare, environmental standards, community benefit and ethical practice), and report formally on their wider impact </a:t>
            </a:r>
            <a:endParaRPr lang="en-US" sz="1800" b="0" i="0" dirty="0">
              <a:solidFill>
                <a:srgbClr val="222222"/>
              </a:solidFill>
              <a:effectLst/>
              <a:latin typeface="Aptos" panose="020B0004020202020204" pitchFamily="34" charset="0"/>
            </a:endParaRPr>
          </a:p>
        </p:txBody>
      </p:sp>
      <p:sp>
        <p:nvSpPr>
          <p:cNvPr id="1021" name="Google Shape;1021;p62"/>
          <p:cNvSpPr txBox="1"/>
          <p:nvPr/>
        </p:nvSpPr>
        <p:spPr>
          <a:xfrm>
            <a:off x="4373133" y="1595362"/>
            <a:ext cx="3259600" cy="3703450"/>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Financial services &amp; Net Zero</a:t>
            </a:r>
            <a:endParaRPr sz="2133" dirty="0">
              <a:solidFill>
                <a:schemeClr val="accent2"/>
              </a:solidFill>
              <a:latin typeface="Poppins SemiBold"/>
              <a:ea typeface="Poppins SemiBold"/>
              <a:cs typeface="Poppins SemiBold"/>
              <a:sym typeface="Poppins SemiBold"/>
            </a:endParaRPr>
          </a:p>
          <a:p>
            <a:pPr algn="l"/>
            <a:r>
              <a:rPr lang="en-US" sz="1800" b="0" i="0" dirty="0">
                <a:solidFill>
                  <a:srgbClr val="222222"/>
                </a:solidFill>
                <a:effectLst/>
                <a:latin typeface="Aptos" panose="020B0004020202020204" pitchFamily="34" charset="0"/>
              </a:rPr>
              <a:t>Regulating financial services to encourage climate-friendly investments, including requiring pension funds and managers to show that their portfolio investments are consistent with the Paris Agreement, and creating new powers for regulators to act if banks and other investors are not managing climate risks properly.</a:t>
            </a:r>
          </a:p>
        </p:txBody>
      </p:sp>
      <p:sp>
        <p:nvSpPr>
          <p:cNvPr id="1022" name="Google Shape;1022;p62"/>
          <p:cNvSpPr txBox="1"/>
          <p:nvPr/>
        </p:nvSpPr>
        <p:spPr>
          <a:xfrm>
            <a:off x="8183867" y="1595362"/>
            <a:ext cx="3259600" cy="2267224"/>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Infrastructure</a:t>
            </a:r>
            <a:endParaRPr sz="2133" dirty="0">
              <a:solidFill>
                <a:schemeClr val="accent2"/>
              </a:solidFill>
              <a:latin typeface="Poppins SemiBold"/>
              <a:ea typeface="Poppins SemiBold"/>
              <a:cs typeface="Poppins SemiBold"/>
              <a:sym typeface="Poppins SemiBold"/>
            </a:endParaRPr>
          </a:p>
          <a:p>
            <a:pPr algn="l"/>
            <a:r>
              <a:rPr lang="en-US" sz="1800" b="0" i="0" dirty="0">
                <a:solidFill>
                  <a:srgbClr val="222222"/>
                </a:solidFill>
                <a:effectLst/>
                <a:latin typeface="Aptos" panose="020B0004020202020204" pitchFamily="34" charset="0"/>
              </a:rPr>
              <a:t>Increase investment in green infrastructure, including renewable energy and zero-carbon transport, industry and housing and give a clearer zero-carbon remit to the UK Infrastructure Bank.</a:t>
            </a:r>
          </a:p>
        </p:txBody>
      </p:sp>
      <p:sp>
        <p:nvSpPr>
          <p:cNvPr id="1023" name="Google Shape;1023;p62"/>
          <p:cNvSpPr txBox="1"/>
          <p:nvPr/>
        </p:nvSpPr>
        <p:spPr>
          <a:xfrm>
            <a:off x="561241" y="401504"/>
            <a:ext cx="5136657" cy="492443"/>
          </a:xfrm>
          <a:prstGeom prst="rect">
            <a:avLst/>
          </a:prstGeom>
          <a:noFill/>
          <a:ln>
            <a:noFill/>
          </a:ln>
        </p:spPr>
        <p:txBody>
          <a:bodyPr spcFirstLastPara="1" wrap="square" lIns="0" tIns="0" rIns="0" bIns="0" anchor="t" anchorCtr="0">
            <a:spAutoFit/>
          </a:bodyPr>
          <a:lstStyle/>
          <a:p>
            <a:r>
              <a:rPr lang="en-GB" sz="3200" b="1" dirty="0">
                <a:solidFill>
                  <a:schemeClr val="dk1"/>
                </a:solidFill>
                <a:ea typeface="Poppins"/>
                <a:cs typeface="Poppins"/>
                <a:sym typeface="Poppins"/>
              </a:rPr>
              <a:t>Liberal Democrat pledges</a:t>
            </a:r>
            <a:endParaRPr sz="3200" b="1" dirty="0">
              <a:solidFill>
                <a:schemeClr val="dk1"/>
              </a:solidFill>
              <a:ea typeface="Poppins"/>
              <a:cs typeface="Poppins"/>
              <a:sym typeface="Poppins"/>
            </a:endParaRPr>
          </a:p>
        </p:txBody>
      </p:sp>
      <p:sp>
        <p:nvSpPr>
          <p:cNvPr id="1026" name="Google Shape;1026;p62"/>
          <p:cNvSpPr txBox="1"/>
          <p:nvPr/>
        </p:nvSpPr>
        <p:spPr>
          <a:xfrm>
            <a:off x="8183867" y="3933932"/>
            <a:ext cx="3259600" cy="2693558"/>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Tax</a:t>
            </a:r>
            <a:endParaRPr sz="2133" dirty="0">
              <a:solidFill>
                <a:schemeClr val="accent2"/>
              </a:solidFill>
              <a:latin typeface="Poppins SemiBold"/>
              <a:ea typeface="Poppins SemiBold"/>
              <a:cs typeface="Poppins SemiBold"/>
              <a:sym typeface="Poppins SemiBold"/>
            </a:endParaRPr>
          </a:p>
          <a:p>
            <a:pPr algn="l"/>
            <a:r>
              <a:rPr lang="en-US" sz="1800" b="0" i="0" dirty="0">
                <a:solidFill>
                  <a:srgbClr val="222222"/>
                </a:solidFill>
                <a:effectLst/>
                <a:latin typeface="Aptos" panose="020B0004020202020204" pitchFamily="34" charset="0"/>
              </a:rPr>
              <a:t>Work with partners in international forums, including OECD and UN, to tackle international corporate tax avoidance and make the case for increasing the global minimum rate of corporation tax to 21%.</a:t>
            </a:r>
          </a:p>
          <a:p>
            <a:pPr algn="just">
              <a:lnSpc>
                <a:spcPct val="115000"/>
              </a:lnSpc>
              <a:spcBef>
                <a:spcPts val="1333"/>
              </a:spcBef>
            </a:pPr>
            <a:r>
              <a:rPr lang="en-GB" sz="1467" dirty="0">
                <a:solidFill>
                  <a:schemeClr val="dk1"/>
                </a:solidFill>
                <a:latin typeface="Poppins Light"/>
                <a:ea typeface="Poppins Light"/>
                <a:cs typeface="Poppins Light"/>
                <a:sym typeface="Poppins Light"/>
              </a:rPr>
              <a:t>.</a:t>
            </a:r>
            <a:endParaRPr sz="2133" b="1" dirty="0">
              <a:solidFill>
                <a:srgbClr val="4BBB87"/>
              </a:solidFill>
              <a:latin typeface="Poppins"/>
              <a:ea typeface="Poppins"/>
              <a:cs typeface="Poppins"/>
              <a:sym typeface="Poppins"/>
            </a:endParaRPr>
          </a:p>
        </p:txBody>
      </p:sp>
      <p:pic>
        <p:nvPicPr>
          <p:cNvPr id="1027" name="Google Shape;1027;p62"/>
          <p:cNvPicPr preferRelativeResize="0"/>
          <p:nvPr/>
        </p:nvPicPr>
        <p:blipFill>
          <a:blip r:embed="rId3">
            <a:alphaModFix/>
          </a:blip>
          <a:stretch>
            <a:fillRect/>
          </a:stretch>
        </p:blipFill>
        <p:spPr>
          <a:xfrm>
            <a:off x="5319116" y="337359"/>
            <a:ext cx="1079300" cy="492199"/>
          </a:xfrm>
          <a:prstGeom prst="rect">
            <a:avLst/>
          </a:prstGeom>
          <a:noFill/>
          <a:ln>
            <a:noFill/>
          </a:ln>
        </p:spPr>
      </p:pic>
      <p:sp>
        <p:nvSpPr>
          <p:cNvPr id="3" name="Google Shape;1021;p62">
            <a:extLst>
              <a:ext uri="{FF2B5EF4-FFF2-40B4-BE49-F238E27FC236}">
                <a16:creationId xmlns:a16="http://schemas.microsoft.com/office/drawing/2014/main" id="{C13E7888-0748-8971-088E-F0CA2A817D4C}"/>
              </a:ext>
            </a:extLst>
          </p:cNvPr>
          <p:cNvSpPr txBox="1"/>
          <p:nvPr/>
        </p:nvSpPr>
        <p:spPr>
          <a:xfrm>
            <a:off x="403199" y="4708638"/>
            <a:ext cx="3259600" cy="1436227"/>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Employment rights</a:t>
            </a:r>
            <a:endParaRPr sz="2133" dirty="0">
              <a:solidFill>
                <a:schemeClr val="accent2"/>
              </a:solidFill>
              <a:latin typeface="Poppins SemiBold"/>
              <a:ea typeface="Poppins SemiBold"/>
              <a:cs typeface="Poppins SemiBold"/>
              <a:sym typeface="Poppins SemiBold"/>
            </a:endParaRPr>
          </a:p>
          <a:p>
            <a:pPr algn="l"/>
            <a:r>
              <a:rPr lang="en-US" sz="1800" b="0" i="0" dirty="0">
                <a:solidFill>
                  <a:srgbClr val="222222"/>
                </a:solidFill>
                <a:effectLst/>
                <a:latin typeface="Aptos" panose="020B0004020202020204" pitchFamily="34" charset="0"/>
              </a:rPr>
              <a:t>Shifting the burden of proof in employment tribunals regarding employment status from individual to employer.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E106-EACA-CF49-C1FF-D27396E9276B}"/>
              </a:ext>
            </a:extLst>
          </p:cNvPr>
          <p:cNvSpPr>
            <a:spLocks noGrp="1"/>
          </p:cNvSpPr>
          <p:nvPr>
            <p:ph type="title"/>
          </p:nvPr>
        </p:nvSpPr>
        <p:spPr/>
        <p:txBody>
          <a:bodyPr/>
          <a:lstStyle/>
          <a:p>
            <a:r>
              <a:rPr lang="en-GB" dirty="0"/>
              <a:t>What would a Labour government do?</a:t>
            </a:r>
          </a:p>
        </p:txBody>
      </p:sp>
    </p:spTree>
    <p:extLst>
      <p:ext uri="{BB962C8B-B14F-4D97-AF65-F5344CB8AC3E}">
        <p14:creationId xmlns:p14="http://schemas.microsoft.com/office/powerpoint/2010/main" val="146087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D4A6-C9AD-443B-B2CB-5732CDB7819E}"/>
              </a:ext>
            </a:extLst>
          </p:cNvPr>
          <p:cNvSpPr>
            <a:spLocks noGrp="1"/>
          </p:cNvSpPr>
          <p:nvPr>
            <p:ph type="title"/>
          </p:nvPr>
        </p:nvSpPr>
        <p:spPr>
          <a:xfrm>
            <a:off x="838200" y="556995"/>
            <a:ext cx="10515600" cy="1133693"/>
          </a:xfrm>
        </p:spPr>
        <p:txBody>
          <a:bodyPr vert="horz" lIns="91440" tIns="45720" rIns="91440" bIns="45720" rtlCol="0">
            <a:normAutofit/>
          </a:bodyPr>
          <a:lstStyle/>
          <a:p>
            <a:r>
              <a:rPr lang="en-US" sz="5200" kern="1200" dirty="0">
                <a:latin typeface="+mj-lt"/>
                <a:ea typeface="+mj-ea"/>
                <a:cs typeface="+mj-cs"/>
              </a:rPr>
              <a:t>Contents</a:t>
            </a:r>
          </a:p>
        </p:txBody>
      </p:sp>
      <p:graphicFrame>
        <p:nvGraphicFramePr>
          <p:cNvPr id="30" name="TextBox 7">
            <a:extLst>
              <a:ext uri="{FF2B5EF4-FFF2-40B4-BE49-F238E27FC236}">
                <a16:creationId xmlns:a16="http://schemas.microsoft.com/office/drawing/2014/main" id="{46DF4994-CEF3-4896-B0BE-66DB78ACCB0F}"/>
              </a:ext>
            </a:extLst>
          </p:cNvPr>
          <p:cNvGraphicFramePr/>
          <p:nvPr>
            <p:extLst>
              <p:ext uri="{D42A27DB-BD31-4B8C-83A1-F6EECF244321}">
                <p14:modId xmlns:p14="http://schemas.microsoft.com/office/powerpoint/2010/main" val="41690816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985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4"/>
          <p:cNvSpPr txBox="1"/>
          <p:nvPr/>
        </p:nvSpPr>
        <p:spPr>
          <a:xfrm>
            <a:off x="622125" y="223703"/>
            <a:ext cx="55560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GB" sz="4400" b="1" i="0" u="none" strike="noStrike" cap="none" dirty="0">
                <a:solidFill>
                  <a:srgbClr val="C00000"/>
                </a:solidFill>
                <a:latin typeface="Calibri"/>
                <a:ea typeface="Calibri"/>
                <a:cs typeface="Calibri"/>
                <a:sym typeface="Calibri"/>
              </a:rPr>
              <a:t>Labour’s 5 Missions</a:t>
            </a:r>
            <a:endParaRPr sz="4400" b="1" i="0" u="none" strike="noStrike" cap="none" dirty="0">
              <a:solidFill>
                <a:srgbClr val="C00000"/>
              </a:solidFill>
              <a:latin typeface="Arial"/>
              <a:ea typeface="Arial"/>
              <a:cs typeface="Arial"/>
              <a:sym typeface="Arial"/>
            </a:endParaRPr>
          </a:p>
        </p:txBody>
      </p:sp>
      <p:sp>
        <p:nvSpPr>
          <p:cNvPr id="101" name="Google Shape;101;p14"/>
          <p:cNvSpPr/>
          <p:nvPr/>
        </p:nvSpPr>
        <p:spPr>
          <a:xfrm>
            <a:off x="10030975" y="0"/>
            <a:ext cx="1915500" cy="118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2" name="Google Shape;102;p14"/>
          <p:cNvSpPr txBox="1"/>
          <p:nvPr/>
        </p:nvSpPr>
        <p:spPr>
          <a:xfrm>
            <a:off x="622125" y="1199857"/>
            <a:ext cx="9251212" cy="4821833"/>
          </a:xfrm>
          <a:prstGeom prst="rect">
            <a:avLst/>
          </a:prstGeom>
          <a:noFill/>
          <a:ln>
            <a:noFill/>
          </a:ln>
        </p:spPr>
        <p:txBody>
          <a:bodyPr spcFirstLastPara="1" wrap="square" lIns="0" tIns="0" rIns="0" bIns="0" anchor="t" anchorCtr="0">
            <a:spAutoFit/>
          </a:bodyPr>
          <a:lstStyle/>
          <a:p>
            <a:pPr marL="288000" marR="0" lvl="0" indent="-287950" algn="l" rtl="0">
              <a:lnSpc>
                <a:spcPct val="100000"/>
              </a:lnSpc>
              <a:spcBef>
                <a:spcPts val="0"/>
              </a:spcBef>
              <a:spcAft>
                <a:spcPts val="0"/>
              </a:spcAft>
              <a:buClr>
                <a:schemeClr val="dk1"/>
              </a:buClr>
              <a:buSzPts val="1700"/>
              <a:buFont typeface="Poppins"/>
              <a:buChar char="●"/>
            </a:pPr>
            <a:r>
              <a:rPr lang="en-GB" sz="3200" b="1" i="0" u="none" strike="noStrike" cap="none" dirty="0">
                <a:solidFill>
                  <a:schemeClr val="dk1"/>
                </a:solidFill>
                <a:latin typeface="Calibri"/>
                <a:ea typeface="Calibri"/>
                <a:cs typeface="Calibri"/>
                <a:sym typeface="Calibri"/>
              </a:rPr>
              <a:t>Get Britain building again</a:t>
            </a:r>
            <a:r>
              <a:rPr lang="en-GB" sz="2800" b="0" i="0" u="none" strike="noStrike" cap="none" dirty="0">
                <a:solidFill>
                  <a:schemeClr val="dk1"/>
                </a:solidFill>
                <a:latin typeface="Calibri"/>
                <a:ea typeface="Calibri"/>
                <a:cs typeface="Calibri"/>
                <a:sym typeface="Calibri"/>
              </a:rPr>
              <a:t>: </a:t>
            </a:r>
            <a:r>
              <a:rPr lang="en-GB" sz="2000" dirty="0">
                <a:solidFill>
                  <a:schemeClr val="dk1"/>
                </a:solidFill>
                <a:highlight>
                  <a:srgbClr val="FFFFFF"/>
                </a:highlight>
                <a:latin typeface="Calibri"/>
                <a:ea typeface="Calibri"/>
                <a:cs typeface="Calibri"/>
                <a:sym typeface="Calibri"/>
              </a:rPr>
              <a:t>Growing the economy on secure foundations will be the number one mission of the next Labour government, securing the highest sustained economic growth in the </a:t>
            </a:r>
            <a:r>
              <a:rPr lang="en-GB" sz="2000" dirty="0" err="1">
                <a:solidFill>
                  <a:schemeClr val="dk1"/>
                </a:solidFill>
                <a:highlight>
                  <a:srgbClr val="FFFFFF"/>
                </a:highlight>
                <a:latin typeface="Calibri"/>
                <a:ea typeface="Calibri"/>
                <a:cs typeface="Calibri"/>
                <a:sym typeface="Calibri"/>
              </a:rPr>
              <a:t>G7</a:t>
            </a:r>
            <a:r>
              <a:rPr lang="en-GB" sz="2000" dirty="0">
                <a:solidFill>
                  <a:schemeClr val="dk1"/>
                </a:solidFill>
                <a:highlight>
                  <a:srgbClr val="FFFFFF"/>
                </a:highlight>
                <a:latin typeface="Calibri"/>
                <a:ea typeface="Calibri"/>
                <a:cs typeface="Calibri"/>
                <a:sym typeface="Calibri"/>
              </a:rPr>
              <a:t>. </a:t>
            </a:r>
            <a:endParaRPr sz="2000" dirty="0">
              <a:solidFill>
                <a:schemeClr val="dk1"/>
              </a:solidFill>
              <a:highlight>
                <a:srgbClr val="FFFFFF"/>
              </a:highlight>
              <a:latin typeface="Calibri"/>
              <a:ea typeface="Calibri"/>
              <a:cs typeface="Calibri"/>
              <a:sym typeface="Calibri"/>
            </a:endParaRPr>
          </a:p>
          <a:p>
            <a:pPr marL="288000" marR="0" lvl="0" indent="-287950" algn="l" rtl="0">
              <a:lnSpc>
                <a:spcPct val="100000"/>
              </a:lnSpc>
              <a:spcBef>
                <a:spcPts val="1000"/>
              </a:spcBef>
              <a:spcAft>
                <a:spcPts val="0"/>
              </a:spcAft>
              <a:buClr>
                <a:schemeClr val="dk1"/>
              </a:buClr>
              <a:buSzPts val="1700"/>
              <a:buFont typeface="Poppins"/>
              <a:buChar char="●"/>
            </a:pPr>
            <a:r>
              <a:rPr lang="en-GB" sz="3200" b="1" dirty="0">
                <a:solidFill>
                  <a:schemeClr val="dk1"/>
                </a:solidFill>
                <a:latin typeface="Calibri"/>
                <a:ea typeface="Calibri"/>
                <a:cs typeface="Calibri"/>
                <a:sym typeface="Calibri"/>
              </a:rPr>
              <a:t>C</a:t>
            </a:r>
            <a:r>
              <a:rPr lang="en-GB" sz="3200" b="1" i="0" u="none" strike="noStrike" cap="none" dirty="0">
                <a:solidFill>
                  <a:schemeClr val="dk1"/>
                </a:solidFill>
                <a:latin typeface="Calibri"/>
                <a:ea typeface="Calibri"/>
                <a:cs typeface="Calibri"/>
                <a:sym typeface="Calibri"/>
              </a:rPr>
              <a:t>reate Great British Energy</a:t>
            </a:r>
            <a:r>
              <a:rPr lang="en-GB" sz="2000" dirty="0">
                <a:solidFill>
                  <a:schemeClr val="dk1"/>
                </a:solidFill>
                <a:latin typeface="Calibri"/>
                <a:ea typeface="Calibri"/>
                <a:cs typeface="Calibri"/>
                <a:sym typeface="Calibri"/>
              </a:rPr>
              <a:t>:</a:t>
            </a:r>
            <a:r>
              <a:rPr lang="en-GB" sz="2000" b="0" i="0" u="none" strike="noStrike" cap="none" dirty="0">
                <a:solidFill>
                  <a:schemeClr val="dk1"/>
                </a:solidFill>
                <a:latin typeface="Calibri"/>
                <a:ea typeface="Calibri"/>
                <a:cs typeface="Calibri"/>
                <a:sym typeface="Calibri"/>
              </a:rPr>
              <a:t> a new publicly-owned clean power generation company:  </a:t>
            </a:r>
            <a:r>
              <a:rPr lang="en-GB" sz="2000" dirty="0">
                <a:solidFill>
                  <a:schemeClr val="dk1"/>
                </a:solidFill>
                <a:latin typeface="Calibri"/>
                <a:ea typeface="Calibri"/>
                <a:cs typeface="Calibri"/>
                <a:sym typeface="Calibri"/>
              </a:rPr>
              <a:t>“</a:t>
            </a:r>
            <a:r>
              <a:rPr lang="en-GB" sz="2000" dirty="0">
                <a:solidFill>
                  <a:schemeClr val="dk1"/>
                </a:solidFill>
                <a:highlight>
                  <a:srgbClr val="F8F8F8"/>
                </a:highlight>
                <a:latin typeface="Calibri"/>
                <a:ea typeface="Calibri"/>
                <a:cs typeface="Calibri"/>
                <a:sym typeface="Calibri"/>
              </a:rPr>
              <a:t>Key to the success of our plans is upgrading the national grid so that we have the infrastructure we need to move forward”.</a:t>
            </a:r>
            <a:endParaRPr sz="2000" i="0" u="none" strike="noStrike" cap="none" dirty="0">
              <a:solidFill>
                <a:srgbClr val="000000"/>
              </a:solidFill>
              <a:latin typeface="Calibri"/>
              <a:ea typeface="Calibri"/>
              <a:cs typeface="Calibri"/>
              <a:sym typeface="Calibri"/>
            </a:endParaRPr>
          </a:p>
          <a:p>
            <a:pPr marL="288000" marR="0" lvl="0" indent="-287950" algn="l" rtl="0">
              <a:lnSpc>
                <a:spcPct val="100000"/>
              </a:lnSpc>
              <a:spcBef>
                <a:spcPts val="1000"/>
              </a:spcBef>
              <a:spcAft>
                <a:spcPts val="0"/>
              </a:spcAft>
              <a:buClr>
                <a:schemeClr val="dk1"/>
              </a:buClr>
              <a:buSzPts val="1700"/>
              <a:buFont typeface="Poppins"/>
              <a:buChar char="●"/>
            </a:pPr>
            <a:r>
              <a:rPr lang="en-GB" sz="3200" b="1" i="0" u="none" strike="noStrike" cap="none" dirty="0">
                <a:solidFill>
                  <a:schemeClr val="dk1"/>
                </a:solidFill>
                <a:latin typeface="Calibri"/>
                <a:ea typeface="Calibri"/>
                <a:cs typeface="Calibri"/>
                <a:sym typeface="Calibri"/>
              </a:rPr>
              <a:t>Rebuild NHS </a:t>
            </a:r>
            <a:r>
              <a:rPr lang="en-GB" sz="2000" b="0" i="0" u="none" strike="noStrike" cap="none" dirty="0">
                <a:solidFill>
                  <a:schemeClr val="dk1"/>
                </a:solidFill>
                <a:latin typeface="Calibri"/>
                <a:ea typeface="Calibri"/>
                <a:cs typeface="Calibri"/>
                <a:sym typeface="Calibri"/>
              </a:rPr>
              <a:t>: Pay doctors and nurses overtime to cut backlog, paid for by ending non-</a:t>
            </a:r>
            <a:r>
              <a:rPr lang="en-GB" sz="2000" b="0" i="0" u="none" strike="noStrike" cap="none" dirty="0" err="1">
                <a:solidFill>
                  <a:schemeClr val="dk1"/>
                </a:solidFill>
                <a:latin typeface="Calibri"/>
                <a:ea typeface="Calibri"/>
                <a:cs typeface="Calibri"/>
                <a:sym typeface="Calibri"/>
              </a:rPr>
              <a:t>dom</a:t>
            </a:r>
            <a:r>
              <a:rPr lang="en-GB" sz="2000" b="0" i="0" u="none" strike="noStrike" cap="none" dirty="0">
                <a:solidFill>
                  <a:schemeClr val="dk1"/>
                </a:solidFill>
                <a:latin typeface="Calibri"/>
                <a:ea typeface="Calibri"/>
                <a:cs typeface="Calibri"/>
                <a:sym typeface="Calibri"/>
              </a:rPr>
              <a:t> tax break; reform and modernisation including technology</a:t>
            </a:r>
            <a:r>
              <a:rPr lang="en-GB" sz="2000" dirty="0">
                <a:solidFill>
                  <a:schemeClr val="dk1"/>
                </a:solidFill>
                <a:highlight>
                  <a:srgbClr val="FFFFFF"/>
                </a:highlight>
                <a:latin typeface="Calibri"/>
                <a:ea typeface="Calibri"/>
                <a:cs typeface="Calibri"/>
                <a:sym typeface="Calibri"/>
              </a:rPr>
              <a:t>.</a:t>
            </a:r>
            <a:endParaRPr sz="2000" i="0" u="none" strike="noStrike" cap="none" dirty="0">
              <a:solidFill>
                <a:schemeClr val="dk1"/>
              </a:solidFill>
              <a:latin typeface="Calibri"/>
              <a:ea typeface="Calibri"/>
              <a:cs typeface="Calibri"/>
              <a:sym typeface="Calibri"/>
            </a:endParaRPr>
          </a:p>
          <a:p>
            <a:pPr marL="288000" marR="0" lvl="0" indent="-287950" algn="l" rtl="0">
              <a:lnSpc>
                <a:spcPct val="100000"/>
              </a:lnSpc>
              <a:spcBef>
                <a:spcPts val="1000"/>
              </a:spcBef>
              <a:spcAft>
                <a:spcPts val="0"/>
              </a:spcAft>
              <a:buClr>
                <a:schemeClr val="dk1"/>
              </a:buClr>
              <a:buSzPts val="1700"/>
              <a:buFont typeface="Poppins"/>
              <a:buChar char="●"/>
            </a:pPr>
            <a:r>
              <a:rPr lang="en-GB" sz="3200" b="1" i="0" u="none" strike="noStrike" cap="none" dirty="0">
                <a:solidFill>
                  <a:schemeClr val="dk1"/>
                </a:solidFill>
                <a:latin typeface="Calibri"/>
                <a:ea typeface="Calibri"/>
                <a:cs typeface="Calibri"/>
                <a:sym typeface="Calibri"/>
              </a:rPr>
              <a:t>Make Britain’s streets safe</a:t>
            </a:r>
            <a:r>
              <a:rPr lang="en-GB" sz="2000" b="0" i="0" u="none" strike="noStrike" cap="none" dirty="0">
                <a:solidFill>
                  <a:schemeClr val="dk1"/>
                </a:solidFill>
                <a:latin typeface="Calibri"/>
                <a:ea typeface="Calibri"/>
                <a:cs typeface="Calibri"/>
                <a:sym typeface="Calibri"/>
              </a:rPr>
              <a:t>, halving serious violent crime.</a:t>
            </a:r>
            <a:endParaRPr sz="2000" b="0" i="0" u="none" strike="noStrike" cap="none" dirty="0">
              <a:solidFill>
                <a:srgbClr val="000000"/>
              </a:solidFill>
              <a:latin typeface="Arial"/>
              <a:ea typeface="Arial"/>
              <a:cs typeface="Arial"/>
              <a:sym typeface="Arial"/>
            </a:endParaRPr>
          </a:p>
          <a:p>
            <a:pPr marL="288000" marR="0" lvl="0" indent="-287950" algn="l" rtl="0">
              <a:lnSpc>
                <a:spcPct val="100000"/>
              </a:lnSpc>
              <a:spcBef>
                <a:spcPts val="1000"/>
              </a:spcBef>
              <a:spcAft>
                <a:spcPts val="0"/>
              </a:spcAft>
              <a:buClr>
                <a:schemeClr val="dk1"/>
              </a:buClr>
              <a:buSzPts val="1700"/>
              <a:buFont typeface="Poppins"/>
              <a:buChar char="●"/>
            </a:pPr>
            <a:r>
              <a:rPr lang="en-GB" sz="3200" b="1" i="0" u="none" strike="noStrike" cap="none" dirty="0">
                <a:solidFill>
                  <a:schemeClr val="dk1"/>
                </a:solidFill>
                <a:latin typeface="Calibri"/>
                <a:ea typeface="Calibri"/>
                <a:cs typeface="Calibri"/>
                <a:sym typeface="Calibri"/>
              </a:rPr>
              <a:t>Break down barriers to opportunity for all</a:t>
            </a:r>
            <a:r>
              <a:rPr lang="en-GB" sz="2000" b="0" i="0" u="none" strike="noStrike" cap="none" dirty="0">
                <a:solidFill>
                  <a:schemeClr val="dk1"/>
                </a:solidFill>
                <a:latin typeface="Calibri"/>
                <a:ea typeface="Calibri"/>
                <a:cs typeface="Calibri"/>
                <a:sym typeface="Calibri"/>
              </a:rPr>
              <a:t>: reforming childcare and education, prepare young people for work and life. </a:t>
            </a:r>
            <a:endParaRPr sz="20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58"/>
          <p:cNvSpPr txBox="1"/>
          <p:nvPr/>
        </p:nvSpPr>
        <p:spPr>
          <a:xfrm>
            <a:off x="862551" y="1688184"/>
            <a:ext cx="5016000" cy="2219390"/>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Regulators and regulation</a:t>
            </a:r>
            <a:endParaRPr sz="2133" dirty="0">
              <a:solidFill>
                <a:srgbClr val="C00000"/>
              </a:solidFill>
              <a:latin typeface="Poppins SemiBold"/>
              <a:ea typeface="Poppins SemiBold"/>
              <a:cs typeface="Poppins SemiBold"/>
              <a:sym typeface="Poppins SemiBold"/>
            </a:endParaRPr>
          </a:p>
          <a:p>
            <a:pPr>
              <a:lnSpc>
                <a:spcPct val="115000"/>
              </a:lnSpc>
              <a:spcBef>
                <a:spcPts val="1333"/>
              </a:spcBef>
            </a:pPr>
            <a:r>
              <a:rPr lang="en-GB" sz="1467" dirty="0">
                <a:solidFill>
                  <a:schemeClr val="dk1"/>
                </a:solidFill>
                <a:latin typeface="Poppins Light"/>
                <a:ea typeface="Poppins Light"/>
                <a:cs typeface="Poppins Light"/>
                <a:sym typeface="Poppins Light"/>
              </a:rPr>
              <a:t>A </a:t>
            </a:r>
            <a:r>
              <a:rPr lang="en-GB" sz="1467" b="1" dirty="0">
                <a:solidFill>
                  <a:schemeClr val="dk1"/>
                </a:solidFill>
                <a:latin typeface="Poppins"/>
                <a:ea typeface="Poppins"/>
                <a:cs typeface="Poppins"/>
                <a:sym typeface="Poppins"/>
              </a:rPr>
              <a:t>new Regulatory Innovation Office will be created</a:t>
            </a:r>
            <a:r>
              <a:rPr lang="en-GB" sz="1467" dirty="0">
                <a:solidFill>
                  <a:schemeClr val="dk1"/>
                </a:solidFill>
                <a:latin typeface="Poppins Light"/>
                <a:ea typeface="Poppins Light"/>
                <a:cs typeface="Poppins Light"/>
                <a:sym typeface="Poppins Light"/>
              </a:rPr>
              <a:t>, bringing together existing functions across government.  </a:t>
            </a:r>
            <a:endParaRPr sz="1467" dirty="0">
              <a:solidFill>
                <a:schemeClr val="dk1"/>
              </a:solidFill>
              <a:latin typeface="Poppins Light"/>
              <a:ea typeface="Poppins Light"/>
              <a:cs typeface="Poppins Light"/>
              <a:sym typeface="Poppins Light"/>
            </a:endParaRPr>
          </a:p>
          <a:p>
            <a:pPr>
              <a:lnSpc>
                <a:spcPct val="115000"/>
              </a:lnSpc>
              <a:spcBef>
                <a:spcPts val="1333"/>
              </a:spcBef>
            </a:pPr>
            <a:r>
              <a:rPr lang="en-GB" sz="1467" dirty="0">
                <a:solidFill>
                  <a:schemeClr val="dk1"/>
                </a:solidFill>
                <a:latin typeface="Poppins Light"/>
                <a:ea typeface="Poppins Light"/>
                <a:cs typeface="Poppins Light"/>
                <a:sym typeface="Poppins Light"/>
              </a:rPr>
              <a:t>This Office will help regulators update regulation, speed up approval timelines, and co-ordinate issues that span existing boundaries. </a:t>
            </a:r>
            <a:endParaRPr sz="1467" dirty="0">
              <a:solidFill>
                <a:schemeClr val="dk1"/>
              </a:solidFill>
              <a:latin typeface="Poppins Light"/>
              <a:ea typeface="Poppins Light"/>
              <a:cs typeface="Poppins Light"/>
              <a:sym typeface="Poppins Light"/>
            </a:endParaRPr>
          </a:p>
        </p:txBody>
      </p:sp>
      <p:sp>
        <p:nvSpPr>
          <p:cNvPr id="778" name="Google Shape;778;p58"/>
          <p:cNvSpPr txBox="1"/>
          <p:nvPr/>
        </p:nvSpPr>
        <p:spPr>
          <a:xfrm>
            <a:off x="6564612" y="1582438"/>
            <a:ext cx="5016000" cy="2738635"/>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Investment</a:t>
            </a:r>
            <a:endParaRPr sz="2133" dirty="0">
              <a:solidFill>
                <a:srgbClr val="C00000"/>
              </a:solidFill>
              <a:latin typeface="Poppins SemiBold"/>
              <a:ea typeface="Poppins SemiBold"/>
              <a:cs typeface="Poppins SemiBold"/>
              <a:sym typeface="Poppins SemiBold"/>
            </a:endParaRPr>
          </a:p>
          <a:p>
            <a:pPr>
              <a:lnSpc>
                <a:spcPct val="115000"/>
              </a:lnSpc>
              <a:spcBef>
                <a:spcPts val="1333"/>
              </a:spcBef>
            </a:pPr>
            <a:r>
              <a:rPr lang="en-GB" sz="1467" dirty="0">
                <a:solidFill>
                  <a:schemeClr val="dk1"/>
                </a:solidFill>
                <a:latin typeface="Poppins Light"/>
                <a:ea typeface="Poppins Light"/>
                <a:cs typeface="Poppins Light"/>
                <a:sym typeface="Poppins Light"/>
              </a:rPr>
              <a:t>Labour will act to </a:t>
            </a:r>
            <a:r>
              <a:rPr lang="en-GB" sz="1467" b="1" dirty="0">
                <a:solidFill>
                  <a:schemeClr val="dk1"/>
                </a:solidFill>
                <a:latin typeface="Poppins"/>
                <a:ea typeface="Poppins"/>
                <a:cs typeface="Poppins"/>
                <a:sym typeface="Poppins"/>
              </a:rPr>
              <a:t>increase investment from pension funds in UK markets</a:t>
            </a:r>
            <a:r>
              <a:rPr lang="en-GB" sz="1467" dirty="0">
                <a:solidFill>
                  <a:schemeClr val="dk1"/>
                </a:solidFill>
                <a:latin typeface="Poppins Light"/>
                <a:ea typeface="Poppins Light"/>
                <a:cs typeface="Poppins Light"/>
                <a:sym typeface="Poppins Light"/>
              </a:rPr>
              <a:t> </a:t>
            </a:r>
            <a:r>
              <a:rPr lang="en-GB" sz="1467" b="1" dirty="0">
                <a:solidFill>
                  <a:schemeClr val="dk1"/>
                </a:solidFill>
                <a:latin typeface="Poppins"/>
                <a:ea typeface="Poppins"/>
                <a:cs typeface="Poppins"/>
                <a:sym typeface="Poppins"/>
              </a:rPr>
              <a:t>and</a:t>
            </a:r>
            <a:r>
              <a:rPr lang="en-GB" sz="1467" dirty="0">
                <a:solidFill>
                  <a:schemeClr val="dk1"/>
                </a:solidFill>
                <a:latin typeface="Poppins Light"/>
                <a:ea typeface="Poppins Light"/>
                <a:cs typeface="Poppins Light"/>
                <a:sym typeface="Poppins Light"/>
              </a:rPr>
              <a:t> </a:t>
            </a:r>
            <a:r>
              <a:rPr lang="en-GB" sz="1467" b="1" dirty="0">
                <a:solidFill>
                  <a:schemeClr val="dk1"/>
                </a:solidFill>
                <a:latin typeface="Poppins"/>
                <a:ea typeface="Poppins"/>
                <a:cs typeface="Poppins"/>
                <a:sym typeface="Poppins"/>
              </a:rPr>
              <a:t>adopt reforms </a:t>
            </a:r>
            <a:r>
              <a:rPr lang="en-GB" sz="1467" dirty="0">
                <a:solidFill>
                  <a:schemeClr val="dk1"/>
                </a:solidFill>
                <a:latin typeface="Poppins Light"/>
                <a:ea typeface="Poppins Light"/>
                <a:cs typeface="Poppins Light"/>
                <a:sym typeface="Poppins Light"/>
              </a:rPr>
              <a:t>to ensure that workplace pension schemes take advantage of consolidation and scale. </a:t>
            </a:r>
            <a:endParaRPr sz="1467" dirty="0">
              <a:solidFill>
                <a:schemeClr val="dk1"/>
              </a:solidFill>
              <a:latin typeface="Poppins Light"/>
              <a:ea typeface="Poppins Light"/>
              <a:cs typeface="Poppins Light"/>
              <a:sym typeface="Poppins Light"/>
            </a:endParaRPr>
          </a:p>
          <a:p>
            <a:pPr>
              <a:lnSpc>
                <a:spcPct val="115000"/>
              </a:lnSpc>
              <a:spcBef>
                <a:spcPts val="1333"/>
              </a:spcBef>
            </a:pPr>
            <a:r>
              <a:rPr lang="en-GB" sz="1467" dirty="0">
                <a:solidFill>
                  <a:schemeClr val="dk1"/>
                </a:solidFill>
                <a:latin typeface="Poppins Light"/>
                <a:ea typeface="Poppins Light"/>
                <a:cs typeface="Poppins Light"/>
                <a:sym typeface="Poppins Light"/>
              </a:rPr>
              <a:t>A </a:t>
            </a:r>
            <a:r>
              <a:rPr lang="en-GB" sz="1467" b="1" dirty="0">
                <a:solidFill>
                  <a:schemeClr val="dk1"/>
                </a:solidFill>
                <a:latin typeface="Poppins"/>
                <a:ea typeface="Poppins"/>
                <a:cs typeface="Poppins"/>
                <a:sym typeface="Poppins"/>
              </a:rPr>
              <a:t>review of the pensions landscape will be undertaken</a:t>
            </a:r>
            <a:r>
              <a:rPr lang="en-GB" sz="1467" dirty="0">
                <a:solidFill>
                  <a:schemeClr val="dk1"/>
                </a:solidFill>
                <a:latin typeface="Poppins Light"/>
                <a:ea typeface="Poppins Light"/>
                <a:cs typeface="Poppins Light"/>
                <a:sym typeface="Poppins Light"/>
              </a:rPr>
              <a:t> to consider steps needed to improve pension outcomes and increase investment in UK markets.</a:t>
            </a:r>
            <a:endParaRPr sz="1467" dirty="0">
              <a:solidFill>
                <a:schemeClr val="dk1"/>
              </a:solidFill>
              <a:latin typeface="Poppins Light"/>
              <a:ea typeface="Poppins Light"/>
              <a:cs typeface="Poppins Light"/>
              <a:sym typeface="Poppins Light"/>
            </a:endParaRPr>
          </a:p>
        </p:txBody>
      </p:sp>
      <p:sp>
        <p:nvSpPr>
          <p:cNvPr id="780" name="Google Shape;780;p58"/>
          <p:cNvSpPr txBox="1"/>
          <p:nvPr/>
        </p:nvSpPr>
        <p:spPr>
          <a:xfrm>
            <a:off x="862551" y="649855"/>
            <a:ext cx="7122400" cy="389787"/>
          </a:xfrm>
          <a:prstGeom prst="rect">
            <a:avLst/>
          </a:prstGeom>
          <a:noFill/>
          <a:ln>
            <a:noFill/>
          </a:ln>
        </p:spPr>
        <p:txBody>
          <a:bodyPr spcFirstLastPara="1" wrap="square" lIns="0" tIns="0" rIns="0" bIns="0" anchor="t" anchorCtr="0">
            <a:spAutoFit/>
          </a:bodyPr>
          <a:lstStyle/>
          <a:p>
            <a:r>
              <a:rPr lang="en-GB" sz="2533" b="1" dirty="0">
                <a:solidFill>
                  <a:schemeClr val="dk1"/>
                </a:solidFill>
                <a:latin typeface="Poppins"/>
                <a:ea typeface="Poppins"/>
                <a:cs typeface="Poppins"/>
                <a:sym typeface="Poppins"/>
              </a:rPr>
              <a:t>Labour pledges</a:t>
            </a:r>
            <a:endParaRPr sz="2533" b="1" dirty="0">
              <a:solidFill>
                <a:schemeClr val="dk1"/>
              </a:solidFill>
              <a:latin typeface="Poppins"/>
              <a:ea typeface="Poppins"/>
              <a:cs typeface="Poppins"/>
              <a:sym typeface="Poppins"/>
            </a:endParaRPr>
          </a:p>
        </p:txBody>
      </p:sp>
      <p:pic>
        <p:nvPicPr>
          <p:cNvPr id="782" name="Google Shape;782;p58"/>
          <p:cNvPicPr preferRelativeResize="0"/>
          <p:nvPr/>
        </p:nvPicPr>
        <p:blipFill>
          <a:blip r:embed="rId3">
            <a:alphaModFix/>
          </a:blip>
          <a:stretch>
            <a:fillRect/>
          </a:stretch>
        </p:blipFill>
        <p:spPr>
          <a:xfrm>
            <a:off x="8020800" y="525699"/>
            <a:ext cx="3475567" cy="638100"/>
          </a:xfrm>
          <a:prstGeom prst="rect">
            <a:avLst/>
          </a:prstGeom>
          <a:noFill/>
          <a:ln>
            <a:noFill/>
          </a:ln>
        </p:spPr>
      </p:pic>
      <p:sp>
        <p:nvSpPr>
          <p:cNvPr id="2" name="Google Shape;788;p59">
            <a:extLst>
              <a:ext uri="{FF2B5EF4-FFF2-40B4-BE49-F238E27FC236}">
                <a16:creationId xmlns:a16="http://schemas.microsoft.com/office/drawing/2014/main" id="{D02E37AB-FE11-B5A0-9094-96E4EB95827F}"/>
              </a:ext>
            </a:extLst>
          </p:cNvPr>
          <p:cNvSpPr txBox="1"/>
          <p:nvPr/>
        </p:nvSpPr>
        <p:spPr>
          <a:xfrm>
            <a:off x="862551" y="4295364"/>
            <a:ext cx="4326743" cy="2219390"/>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Artificial intelligence</a:t>
            </a:r>
            <a:endParaRPr sz="2133" dirty="0">
              <a:solidFill>
                <a:srgbClr val="C00000"/>
              </a:solidFill>
              <a:latin typeface="Poppins SemiBold"/>
              <a:ea typeface="Poppins SemiBold"/>
              <a:cs typeface="Poppins SemiBold"/>
              <a:sym typeface="Poppins SemiBold"/>
            </a:endParaRPr>
          </a:p>
          <a:p>
            <a:pPr>
              <a:lnSpc>
                <a:spcPct val="115000"/>
              </a:lnSpc>
              <a:spcBef>
                <a:spcPts val="1333"/>
              </a:spcBef>
            </a:pPr>
            <a:r>
              <a:rPr lang="en-GB" sz="1467" dirty="0">
                <a:solidFill>
                  <a:schemeClr val="dk1"/>
                </a:solidFill>
                <a:latin typeface="Poppins Light"/>
                <a:ea typeface="Poppins Light"/>
                <a:cs typeface="Poppins Light"/>
                <a:sym typeface="Poppins Light"/>
              </a:rPr>
              <a:t>Labour have pledged to </a:t>
            </a:r>
            <a:r>
              <a:rPr lang="en-GB" sz="1467" b="1" dirty="0">
                <a:solidFill>
                  <a:schemeClr val="dk1"/>
                </a:solidFill>
                <a:latin typeface="Poppins"/>
                <a:ea typeface="Poppins"/>
                <a:cs typeface="Poppins"/>
                <a:sym typeface="Poppins"/>
              </a:rPr>
              <a:t>ensure its industrial strategy supports </a:t>
            </a:r>
            <a:r>
              <a:rPr lang="en-GB" sz="1467" dirty="0">
                <a:solidFill>
                  <a:schemeClr val="dk1"/>
                </a:solidFill>
                <a:latin typeface="Poppins Light"/>
                <a:ea typeface="Poppins Light"/>
                <a:cs typeface="Poppins Light"/>
                <a:sym typeface="Poppins Light"/>
              </a:rPr>
              <a:t>the development of AI. </a:t>
            </a:r>
            <a:endParaRPr sz="1467" dirty="0">
              <a:solidFill>
                <a:schemeClr val="dk1"/>
              </a:solidFill>
              <a:latin typeface="Poppins Light"/>
              <a:ea typeface="Poppins Light"/>
              <a:cs typeface="Poppins Light"/>
              <a:sym typeface="Poppins Light"/>
            </a:endParaRPr>
          </a:p>
          <a:p>
            <a:pPr>
              <a:lnSpc>
                <a:spcPct val="115000"/>
              </a:lnSpc>
              <a:spcBef>
                <a:spcPts val="1333"/>
              </a:spcBef>
            </a:pPr>
            <a:r>
              <a:rPr lang="en-GB" sz="1467" b="1" dirty="0">
                <a:solidFill>
                  <a:schemeClr val="dk1"/>
                </a:solidFill>
                <a:latin typeface="Poppins"/>
                <a:ea typeface="Poppins"/>
                <a:cs typeface="Poppins"/>
                <a:sym typeface="Poppins"/>
              </a:rPr>
              <a:t>Binding regulation will be introduced </a:t>
            </a:r>
            <a:r>
              <a:rPr lang="en-GB" sz="1467" i="1" dirty="0">
                <a:solidFill>
                  <a:schemeClr val="dk1"/>
                </a:solidFill>
                <a:latin typeface="Poppins Light"/>
                <a:ea typeface="Poppins Light"/>
                <a:cs typeface="Poppins Light"/>
                <a:sym typeface="Poppins Light"/>
              </a:rPr>
              <a:t>“on the handful of companies developing the most powerful AI models”</a:t>
            </a:r>
            <a:r>
              <a:rPr lang="en-GB" sz="1467" dirty="0">
                <a:solidFill>
                  <a:schemeClr val="dk1"/>
                </a:solidFill>
                <a:latin typeface="Poppins Light"/>
                <a:ea typeface="Poppins Light"/>
                <a:cs typeface="Poppins Light"/>
                <a:sym typeface="Poppins Light"/>
              </a:rPr>
              <a:t> to ensure the safe development and use of AI models. </a:t>
            </a:r>
            <a:endParaRPr sz="1467" dirty="0">
              <a:solidFill>
                <a:schemeClr val="dk1"/>
              </a:solidFill>
              <a:latin typeface="Poppins Light"/>
              <a:ea typeface="Poppins Light"/>
              <a:cs typeface="Poppins Light"/>
              <a:sym typeface="Poppins Light"/>
            </a:endParaRPr>
          </a:p>
        </p:txBody>
      </p:sp>
      <p:sp>
        <p:nvSpPr>
          <p:cNvPr id="3" name="Google Shape;794;p59">
            <a:extLst>
              <a:ext uri="{FF2B5EF4-FFF2-40B4-BE49-F238E27FC236}">
                <a16:creationId xmlns:a16="http://schemas.microsoft.com/office/drawing/2014/main" id="{E83B8E36-1EBF-9974-06B9-CF40FDBBFB27}"/>
              </a:ext>
            </a:extLst>
          </p:cNvPr>
          <p:cNvSpPr txBox="1"/>
          <p:nvPr/>
        </p:nvSpPr>
        <p:spPr>
          <a:xfrm>
            <a:off x="6472214" y="4706499"/>
            <a:ext cx="3669600" cy="1959767"/>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Right to switch off</a:t>
            </a:r>
            <a:endParaRPr sz="2133" dirty="0">
              <a:solidFill>
                <a:srgbClr val="C00000"/>
              </a:solidFill>
              <a:latin typeface="Poppins SemiBold"/>
              <a:ea typeface="Poppins SemiBold"/>
              <a:cs typeface="Poppins SemiBold"/>
              <a:sym typeface="Poppins SemiBold"/>
            </a:endParaRPr>
          </a:p>
          <a:p>
            <a:pPr>
              <a:lnSpc>
                <a:spcPct val="115000"/>
              </a:lnSpc>
              <a:spcBef>
                <a:spcPts val="1333"/>
              </a:spcBef>
            </a:pPr>
            <a:r>
              <a:rPr lang="en-GB" sz="1467" dirty="0">
                <a:solidFill>
                  <a:schemeClr val="dk1"/>
                </a:solidFill>
                <a:latin typeface="Poppins Light"/>
                <a:ea typeface="Poppins Light"/>
                <a:cs typeface="Poppins Light"/>
                <a:sym typeface="Poppins Light"/>
              </a:rPr>
              <a:t>Labour will </a:t>
            </a:r>
            <a:r>
              <a:rPr lang="en-GB" sz="1467" b="1" dirty="0">
                <a:solidFill>
                  <a:schemeClr val="dk1"/>
                </a:solidFill>
                <a:latin typeface="Poppins"/>
                <a:ea typeface="Poppins"/>
                <a:cs typeface="Poppins"/>
                <a:sym typeface="Poppins"/>
              </a:rPr>
              <a:t>follow similar models to those that are already in place in Ireland or Belgium</a:t>
            </a:r>
            <a:r>
              <a:rPr lang="en-GB" sz="1467" dirty="0">
                <a:solidFill>
                  <a:schemeClr val="dk1"/>
                </a:solidFill>
                <a:latin typeface="Poppins Light"/>
                <a:ea typeface="Poppins Light"/>
                <a:cs typeface="Poppins Light"/>
                <a:sym typeface="Poppins Light"/>
              </a:rPr>
              <a:t>.</a:t>
            </a:r>
            <a:endParaRPr sz="1467" dirty="0">
              <a:solidFill>
                <a:schemeClr val="dk1"/>
              </a:solidFill>
              <a:latin typeface="Poppins Light"/>
              <a:ea typeface="Poppins Light"/>
              <a:cs typeface="Poppins Light"/>
              <a:sym typeface="Poppins Light"/>
            </a:endParaRPr>
          </a:p>
          <a:p>
            <a:pPr>
              <a:lnSpc>
                <a:spcPct val="115000"/>
              </a:lnSpc>
              <a:spcBef>
                <a:spcPts val="1333"/>
              </a:spcBef>
            </a:pPr>
            <a:r>
              <a:rPr lang="en-GB" sz="1467" dirty="0">
                <a:solidFill>
                  <a:schemeClr val="dk1"/>
                </a:solidFill>
                <a:latin typeface="Poppins Light"/>
                <a:ea typeface="Poppins Light"/>
                <a:cs typeface="Poppins Light"/>
                <a:sym typeface="Poppins Light"/>
              </a:rPr>
              <a:t>This was announced in </a:t>
            </a:r>
            <a:r>
              <a:rPr lang="en-GB" sz="1467" b="1" u="sng" dirty="0">
                <a:solidFill>
                  <a:schemeClr val="hlink"/>
                </a:solidFill>
                <a:latin typeface="Poppins"/>
                <a:ea typeface="Poppins"/>
                <a:cs typeface="Poppins"/>
                <a:sym typeface="Poppins"/>
                <a:hlinkClick r:id="rId4"/>
              </a:rPr>
              <a:t>Labour’s Plan to Make Work Pay</a:t>
            </a:r>
            <a:r>
              <a:rPr lang="en-GB" sz="1467" dirty="0">
                <a:solidFill>
                  <a:schemeClr val="dk1"/>
                </a:solidFill>
                <a:latin typeface="Poppins Light"/>
                <a:ea typeface="Poppins Light"/>
                <a:cs typeface="Poppins Light"/>
                <a:sym typeface="Poppins Light"/>
              </a:rPr>
              <a:t>.</a:t>
            </a:r>
            <a:endParaRPr sz="1467" dirty="0">
              <a:solidFill>
                <a:schemeClr val="dk1"/>
              </a:solidFill>
              <a:latin typeface="Poppins Light"/>
              <a:ea typeface="Poppins Light"/>
              <a:cs typeface="Poppins Light"/>
              <a:sym typeface="Poppi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9"/>
          <p:cNvSpPr txBox="1"/>
          <p:nvPr/>
        </p:nvSpPr>
        <p:spPr>
          <a:xfrm>
            <a:off x="592000" y="2243295"/>
            <a:ext cx="3805200" cy="3775329"/>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Climate Resilience</a:t>
            </a:r>
            <a:endParaRPr sz="2133" dirty="0">
              <a:solidFill>
                <a:srgbClr val="C00000"/>
              </a:solidFill>
              <a:latin typeface="Poppins SemiBold"/>
              <a:ea typeface="Poppins SemiBold"/>
              <a:cs typeface="Poppins SemiBold"/>
              <a:sym typeface="Poppins SemiBold"/>
            </a:endParaRP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effectLst/>
                <a:latin typeface="Poppins" panose="00000500000000000000" pitchFamily="2" charset="0"/>
                <a:ea typeface="Calibri" panose="020F0502020204030204" pitchFamily="34" charset="0"/>
                <a:cs typeface="Poppins" panose="00000500000000000000" pitchFamily="2" charset="0"/>
              </a:rPr>
              <a:t>Preparing for the future not only means tackling the climate and nature emergencies, but also adapting to the changes they will bring to our environment. Without action, flooding and coastal erosion will pose greater risks to lives, livelihoods and people’s wellbeing. Labour will </a:t>
            </a:r>
            <a:r>
              <a:rPr lang="en-GB" sz="1600" b="1" dirty="0">
                <a:effectLst/>
                <a:latin typeface="Poppins" panose="00000500000000000000" pitchFamily="2" charset="0"/>
                <a:ea typeface="Calibri" panose="020F0502020204030204" pitchFamily="34" charset="0"/>
                <a:cs typeface="Poppins" panose="00000500000000000000" pitchFamily="2" charset="0"/>
              </a:rPr>
              <a:t>improve resilience and preparation </a:t>
            </a:r>
            <a:r>
              <a:rPr lang="en-GB" sz="1600" dirty="0">
                <a:effectLst/>
                <a:latin typeface="Poppins" panose="00000500000000000000" pitchFamily="2" charset="0"/>
                <a:ea typeface="Calibri" panose="020F0502020204030204" pitchFamily="34" charset="0"/>
                <a:cs typeface="Poppins" panose="00000500000000000000" pitchFamily="2" charset="0"/>
              </a:rPr>
              <a:t>across central government, local authorities, local communities, and emergency services. </a:t>
            </a:r>
          </a:p>
        </p:txBody>
      </p:sp>
      <p:sp>
        <p:nvSpPr>
          <p:cNvPr id="790" name="Google Shape;790;p59"/>
          <p:cNvSpPr txBox="1"/>
          <p:nvPr/>
        </p:nvSpPr>
        <p:spPr>
          <a:xfrm>
            <a:off x="592000" y="839376"/>
            <a:ext cx="7122400" cy="389787"/>
          </a:xfrm>
          <a:prstGeom prst="rect">
            <a:avLst/>
          </a:prstGeom>
          <a:noFill/>
          <a:ln>
            <a:noFill/>
          </a:ln>
        </p:spPr>
        <p:txBody>
          <a:bodyPr spcFirstLastPara="1" wrap="square" lIns="0" tIns="0" rIns="0" bIns="0" anchor="t" anchorCtr="0">
            <a:spAutoFit/>
          </a:bodyPr>
          <a:lstStyle/>
          <a:p>
            <a:r>
              <a:rPr lang="en-GB" sz="2533" b="1" dirty="0">
                <a:solidFill>
                  <a:schemeClr val="dk1"/>
                </a:solidFill>
                <a:latin typeface="Poppins"/>
                <a:ea typeface="Poppins"/>
                <a:cs typeface="Poppins"/>
                <a:sym typeface="Poppins"/>
              </a:rPr>
              <a:t>Labour pledges on Climate Change</a:t>
            </a:r>
            <a:endParaRPr sz="2533" b="1" dirty="0">
              <a:solidFill>
                <a:schemeClr val="dk1"/>
              </a:solidFill>
              <a:latin typeface="Poppins"/>
              <a:ea typeface="Poppins"/>
              <a:cs typeface="Poppins"/>
              <a:sym typeface="Poppins"/>
            </a:endParaRPr>
          </a:p>
        </p:txBody>
      </p:sp>
      <p:sp>
        <p:nvSpPr>
          <p:cNvPr id="791" name="Google Shape;791;p59"/>
          <p:cNvSpPr txBox="1"/>
          <p:nvPr/>
        </p:nvSpPr>
        <p:spPr>
          <a:xfrm>
            <a:off x="4459600" y="2243295"/>
            <a:ext cx="3526400" cy="2193870"/>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Energy and heating</a:t>
            </a:r>
            <a:endParaRPr sz="2133" dirty="0">
              <a:solidFill>
                <a:srgbClr val="C00000"/>
              </a:solidFill>
              <a:latin typeface="Poppins SemiBold"/>
              <a:ea typeface="Poppins SemiBold"/>
              <a:cs typeface="Poppins SemiBold"/>
              <a:sym typeface="Poppins SemiBold"/>
            </a:endParaRPr>
          </a:p>
          <a:p>
            <a:pPr>
              <a:lnSpc>
                <a:spcPct val="115000"/>
              </a:lnSpc>
              <a:spcBef>
                <a:spcPts val="1333"/>
              </a:spcBef>
            </a:pPr>
            <a:r>
              <a:rPr lang="en-GB" sz="1600" dirty="0">
                <a:solidFill>
                  <a:schemeClr val="dk1"/>
                </a:solidFill>
                <a:latin typeface="Poppins Light"/>
                <a:ea typeface="Poppins Light"/>
                <a:cs typeface="Poppins Light"/>
                <a:sym typeface="Poppins Light"/>
              </a:rPr>
              <a:t>A</a:t>
            </a:r>
            <a:r>
              <a:rPr lang="en-GB" sz="1600" b="1" dirty="0">
                <a:solidFill>
                  <a:schemeClr val="dk1"/>
                </a:solidFill>
                <a:latin typeface="Poppins"/>
                <a:ea typeface="Poppins"/>
                <a:cs typeface="Poppins"/>
                <a:sym typeface="Poppins"/>
              </a:rPr>
              <a:t> commitment to work with the private sector</a:t>
            </a:r>
            <a:r>
              <a:rPr lang="en-GB" sz="1600" dirty="0">
                <a:solidFill>
                  <a:schemeClr val="dk1"/>
                </a:solidFill>
                <a:latin typeface="Poppins Light"/>
                <a:ea typeface="Poppins Light"/>
                <a:cs typeface="Poppins Light"/>
                <a:sym typeface="Poppins Light"/>
              </a:rPr>
              <a:t>,</a:t>
            </a:r>
            <a:r>
              <a:rPr lang="en-GB" sz="1600" b="1" dirty="0">
                <a:solidFill>
                  <a:schemeClr val="dk1"/>
                </a:solidFill>
                <a:latin typeface="Poppins"/>
                <a:ea typeface="Poppins"/>
                <a:cs typeface="Poppins"/>
                <a:sym typeface="Poppins"/>
              </a:rPr>
              <a:t> including banks and building societies</a:t>
            </a:r>
            <a:r>
              <a:rPr lang="en-GB" sz="1600" dirty="0">
                <a:solidFill>
                  <a:schemeClr val="dk1"/>
                </a:solidFill>
                <a:latin typeface="Poppins Light"/>
                <a:ea typeface="Poppins Light"/>
                <a:cs typeface="Poppins Light"/>
                <a:sym typeface="Poppins Light"/>
              </a:rPr>
              <a:t>, to provide further private finance to accelerate home upgrades and low carbon heating.</a:t>
            </a:r>
            <a:endParaRPr sz="1600" dirty="0">
              <a:solidFill>
                <a:schemeClr val="dk1"/>
              </a:solidFill>
              <a:latin typeface="Poppins Light"/>
              <a:ea typeface="Poppins Light"/>
              <a:cs typeface="Poppins Light"/>
              <a:sym typeface="Poppins Light"/>
            </a:endParaRPr>
          </a:p>
        </p:txBody>
      </p:sp>
      <p:pic>
        <p:nvPicPr>
          <p:cNvPr id="792" name="Google Shape;792;p59"/>
          <p:cNvPicPr preferRelativeResize="0"/>
          <p:nvPr/>
        </p:nvPicPr>
        <p:blipFill>
          <a:blip r:embed="rId3">
            <a:alphaModFix/>
          </a:blip>
          <a:stretch>
            <a:fillRect/>
          </a:stretch>
        </p:blipFill>
        <p:spPr>
          <a:xfrm>
            <a:off x="7986000" y="591063"/>
            <a:ext cx="3475567" cy="638100"/>
          </a:xfrm>
          <a:prstGeom prst="rect">
            <a:avLst/>
          </a:prstGeom>
          <a:noFill/>
          <a:ln>
            <a:noFill/>
          </a:ln>
        </p:spPr>
      </p:pic>
      <p:sp>
        <p:nvSpPr>
          <p:cNvPr id="793" name="Google Shape;793;p59"/>
          <p:cNvSpPr txBox="1"/>
          <p:nvPr/>
        </p:nvSpPr>
        <p:spPr>
          <a:xfrm>
            <a:off x="8073199" y="2253762"/>
            <a:ext cx="3805200" cy="4021550"/>
          </a:xfrm>
          <a:prstGeom prst="rect">
            <a:avLst/>
          </a:prstGeom>
          <a:noFill/>
          <a:ln>
            <a:noFill/>
          </a:ln>
        </p:spPr>
        <p:txBody>
          <a:bodyPr spcFirstLastPara="1" wrap="square" lIns="0" tIns="0" rIns="0" bIns="0" anchor="t" anchorCtr="0">
            <a:spAutoFit/>
          </a:bodyPr>
          <a:lstStyle/>
          <a:p>
            <a:r>
              <a:rPr lang="en-GB" sz="2133" dirty="0">
                <a:solidFill>
                  <a:srgbClr val="C00000"/>
                </a:solidFill>
                <a:latin typeface="Poppins SemiBold"/>
                <a:ea typeface="Poppins SemiBold"/>
                <a:cs typeface="Poppins SemiBold"/>
                <a:sym typeface="Poppins SemiBold"/>
              </a:rPr>
              <a:t>Green Finance &amp; Net Zero</a:t>
            </a:r>
            <a:endParaRPr sz="2133" dirty="0">
              <a:solidFill>
                <a:srgbClr val="C00000"/>
              </a:solidFill>
              <a:latin typeface="Poppins SemiBold"/>
              <a:ea typeface="Poppins SemiBold"/>
              <a:cs typeface="Poppins SemiBold"/>
              <a:sym typeface="Poppins SemiBold"/>
            </a:endParaRPr>
          </a:p>
          <a:p>
            <a:endParaRPr lang="en-GB" sz="1600" dirty="0">
              <a:effectLst/>
              <a:latin typeface="Poppins" panose="00000500000000000000" pitchFamily="2" charset="0"/>
              <a:ea typeface="Calibri" panose="020F0502020204030204" pitchFamily="34" charset="0"/>
              <a:cs typeface="Poppins" panose="00000500000000000000" pitchFamily="2" charset="0"/>
            </a:endParaRPr>
          </a:p>
          <a:p>
            <a:r>
              <a:rPr lang="en-GB" sz="1600" dirty="0">
                <a:effectLst/>
                <a:latin typeface="Poppins" panose="00000500000000000000" pitchFamily="2" charset="0"/>
                <a:ea typeface="Calibri" panose="020F0502020204030204" pitchFamily="34" charset="0"/>
                <a:cs typeface="Poppins" panose="00000500000000000000" pitchFamily="2" charset="0"/>
              </a:rPr>
              <a:t>Britain’s world-leading financial services industry has a major role to play in mobilising trillions of pounds in private capital to address climate change. </a:t>
            </a:r>
            <a:r>
              <a:rPr lang="en-GB" sz="1600" b="1" dirty="0">
                <a:effectLst/>
                <a:latin typeface="Poppins" panose="00000500000000000000" pitchFamily="2" charset="0"/>
                <a:ea typeface="Calibri" panose="020F0502020204030204" pitchFamily="34" charset="0"/>
                <a:cs typeface="Poppins" panose="00000500000000000000" pitchFamily="2" charset="0"/>
              </a:rPr>
              <a:t>Labour will make the UK the green finance capital of the world, mandating UK-regulated financial institutions </a:t>
            </a:r>
            <a:r>
              <a:rPr lang="en-GB" sz="1600" dirty="0">
                <a:effectLst/>
                <a:latin typeface="Poppins" panose="00000500000000000000" pitchFamily="2" charset="0"/>
                <a:ea typeface="Calibri" panose="020F0502020204030204" pitchFamily="34" charset="0"/>
                <a:cs typeface="Poppins" panose="00000500000000000000" pitchFamily="2" charset="0"/>
              </a:rPr>
              <a:t>– including banks, asset managers, pension funds, and insurers – and FTSE 100 companies </a:t>
            </a:r>
            <a:r>
              <a:rPr lang="en-GB" sz="1600" b="1" dirty="0">
                <a:effectLst/>
                <a:latin typeface="Poppins" panose="00000500000000000000" pitchFamily="2" charset="0"/>
                <a:ea typeface="Calibri" panose="020F0502020204030204" pitchFamily="34" charset="0"/>
                <a:cs typeface="Poppins" panose="00000500000000000000" pitchFamily="2" charset="0"/>
              </a:rPr>
              <a:t>to develop and implement credible transition plans </a:t>
            </a:r>
            <a:r>
              <a:rPr lang="en-GB" sz="1600" dirty="0">
                <a:effectLst/>
                <a:latin typeface="Poppins" panose="00000500000000000000" pitchFamily="2" charset="0"/>
                <a:ea typeface="Calibri" panose="020F0502020204030204" pitchFamily="34" charset="0"/>
                <a:cs typeface="Poppins" panose="00000500000000000000" pitchFamily="2" charset="0"/>
              </a:rPr>
              <a:t>that align with the </a:t>
            </a:r>
            <a:r>
              <a:rPr lang="en-GB" sz="1600" dirty="0" err="1">
                <a:effectLst/>
                <a:latin typeface="Poppins" panose="00000500000000000000" pitchFamily="2" charset="0"/>
                <a:ea typeface="Calibri" panose="020F0502020204030204" pitchFamily="34" charset="0"/>
                <a:cs typeface="Poppins" panose="00000500000000000000" pitchFamily="2" charset="0"/>
              </a:rPr>
              <a:t>1.5°C</a:t>
            </a:r>
            <a:r>
              <a:rPr lang="en-GB" sz="1600" dirty="0">
                <a:effectLst/>
                <a:latin typeface="Poppins" panose="00000500000000000000" pitchFamily="2" charset="0"/>
                <a:ea typeface="Calibri" panose="020F0502020204030204" pitchFamily="34" charset="0"/>
                <a:cs typeface="Poppins" panose="00000500000000000000" pitchFamily="2" charset="0"/>
              </a:rPr>
              <a:t> goal of the Paris Agreement. </a:t>
            </a:r>
            <a:br>
              <a:rPr lang="en-GB" sz="1600" dirty="0">
                <a:effectLst/>
                <a:latin typeface="Calibri" panose="020F0502020204030204" pitchFamily="34" charset="0"/>
                <a:ea typeface="Calibri" panose="020F0502020204030204" pitchFamily="34" charset="0"/>
              </a:rPr>
            </a:br>
            <a:endParaRPr lang="en-GB" sz="1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83F1-55DD-F0C3-8679-3EDA91BF34CB}"/>
              </a:ext>
            </a:extLst>
          </p:cNvPr>
          <p:cNvSpPr>
            <a:spLocks noGrp="1"/>
          </p:cNvSpPr>
          <p:nvPr>
            <p:ph type="title"/>
          </p:nvPr>
        </p:nvSpPr>
        <p:spPr>
          <a:xfrm>
            <a:off x="388257" y="170892"/>
            <a:ext cx="10047514" cy="990852"/>
          </a:xfrm>
        </p:spPr>
        <p:txBody>
          <a:bodyPr anchor="ctr">
            <a:normAutofit/>
          </a:bodyPr>
          <a:lstStyle/>
          <a:p>
            <a:r>
              <a:rPr lang="en-GB" sz="3600" dirty="0">
                <a:latin typeface="Poppins" panose="00000500000000000000" pitchFamily="2" charset="0"/>
                <a:cs typeface="Poppins" panose="00000500000000000000" pitchFamily="2" charset="0"/>
              </a:rPr>
              <a:t>What is Rachel Reeve’s ‘</a:t>
            </a:r>
            <a:r>
              <a:rPr lang="en-GB" sz="3600" dirty="0" err="1">
                <a:latin typeface="Poppins" panose="00000500000000000000" pitchFamily="2" charset="0"/>
                <a:cs typeface="Poppins" panose="00000500000000000000" pitchFamily="2" charset="0"/>
              </a:rPr>
              <a:t>Securonomics</a:t>
            </a:r>
            <a:r>
              <a:rPr lang="en-GB" sz="3600" dirty="0">
                <a:latin typeface="Poppins" panose="00000500000000000000" pitchFamily="2" charset="0"/>
                <a:cs typeface="Poppins" panose="00000500000000000000" pitchFamily="2" charset="0"/>
              </a:rPr>
              <a:t>’?</a:t>
            </a:r>
          </a:p>
        </p:txBody>
      </p:sp>
      <p:sp>
        <p:nvSpPr>
          <p:cNvPr id="5" name="TextBox 4">
            <a:extLst>
              <a:ext uri="{FF2B5EF4-FFF2-40B4-BE49-F238E27FC236}">
                <a16:creationId xmlns:a16="http://schemas.microsoft.com/office/drawing/2014/main" id="{AF04D936-DC96-551A-562E-E8D447E6A425}"/>
              </a:ext>
            </a:extLst>
          </p:cNvPr>
          <p:cNvSpPr txBox="1"/>
          <p:nvPr/>
        </p:nvSpPr>
        <p:spPr>
          <a:xfrm>
            <a:off x="3048000" y="3247962"/>
            <a:ext cx="6096000" cy="369332"/>
          </a:xfrm>
          <a:prstGeom prst="rect">
            <a:avLst/>
          </a:prstGeom>
          <a:noFill/>
        </p:spPr>
        <p:txBody>
          <a:bodyPr wrap="square">
            <a:spAutoFit/>
          </a:bodyPr>
          <a:lstStyle/>
          <a:p>
            <a:pPr>
              <a:spcAft>
                <a:spcPts val="600"/>
              </a:spcAft>
            </a:pPr>
            <a:r>
              <a:rPr lang="en-GB" b="0" dirty="0">
                <a:effectLst/>
              </a:rPr>
              <a:t> </a:t>
            </a:r>
            <a:endParaRPr lang="en-GB" dirty="0"/>
          </a:p>
        </p:txBody>
      </p:sp>
      <p:sp>
        <p:nvSpPr>
          <p:cNvPr id="7" name="TextBox 6">
            <a:extLst>
              <a:ext uri="{FF2B5EF4-FFF2-40B4-BE49-F238E27FC236}">
                <a16:creationId xmlns:a16="http://schemas.microsoft.com/office/drawing/2014/main" id="{FDA7BA0E-112B-14BF-CDC6-D2794B40C0F8}"/>
              </a:ext>
            </a:extLst>
          </p:cNvPr>
          <p:cNvSpPr txBox="1"/>
          <p:nvPr/>
        </p:nvSpPr>
        <p:spPr>
          <a:xfrm>
            <a:off x="3048000" y="3247962"/>
            <a:ext cx="6096000" cy="369332"/>
          </a:xfrm>
          <a:prstGeom prst="rect">
            <a:avLst/>
          </a:prstGeom>
          <a:noFill/>
        </p:spPr>
        <p:txBody>
          <a:bodyPr wrap="square">
            <a:spAutoFit/>
          </a:bodyPr>
          <a:lstStyle/>
          <a:p>
            <a:pPr>
              <a:spcAft>
                <a:spcPts val="600"/>
              </a:spcAft>
            </a:pPr>
            <a:r>
              <a:rPr lang="en-GB" b="0" dirty="0">
                <a:effectLst/>
              </a:rPr>
              <a:t> </a:t>
            </a:r>
            <a:endParaRPr lang="en-GB" dirty="0"/>
          </a:p>
        </p:txBody>
      </p:sp>
      <p:graphicFrame>
        <p:nvGraphicFramePr>
          <p:cNvPr id="8" name="Table 8">
            <a:extLst>
              <a:ext uri="{FF2B5EF4-FFF2-40B4-BE49-F238E27FC236}">
                <a16:creationId xmlns:a16="http://schemas.microsoft.com/office/drawing/2014/main" id="{3C3A154B-CDFD-3CF8-F787-094027DA1392}"/>
              </a:ext>
            </a:extLst>
          </p:cNvPr>
          <p:cNvGraphicFramePr>
            <a:graphicFrameLocks noGrp="1"/>
          </p:cNvGraphicFramePr>
          <p:nvPr>
            <p:extLst>
              <p:ext uri="{D42A27DB-BD31-4B8C-83A1-F6EECF244321}">
                <p14:modId xmlns:p14="http://schemas.microsoft.com/office/powerpoint/2010/main" val="328495051"/>
              </p:ext>
            </p:extLst>
          </p:nvPr>
        </p:nvGraphicFramePr>
        <p:xfrm>
          <a:off x="624114" y="1161744"/>
          <a:ext cx="10900229" cy="4901344"/>
        </p:xfrm>
        <a:graphic>
          <a:graphicData uri="http://schemas.openxmlformats.org/drawingml/2006/table">
            <a:tbl>
              <a:tblPr firstRow="1" bandRow="1">
                <a:tableStyleId>{5C22544A-7EE6-4342-B048-85BDC9FD1C3A}</a:tableStyleId>
              </a:tblPr>
              <a:tblGrid>
                <a:gridCol w="2408210">
                  <a:extLst>
                    <a:ext uri="{9D8B030D-6E8A-4147-A177-3AD203B41FA5}">
                      <a16:colId xmlns:a16="http://schemas.microsoft.com/office/drawing/2014/main" val="1195118586"/>
                    </a:ext>
                  </a:extLst>
                </a:gridCol>
                <a:gridCol w="2366990">
                  <a:extLst>
                    <a:ext uri="{9D8B030D-6E8A-4147-A177-3AD203B41FA5}">
                      <a16:colId xmlns:a16="http://schemas.microsoft.com/office/drawing/2014/main" val="3742675896"/>
                    </a:ext>
                  </a:extLst>
                </a:gridCol>
                <a:gridCol w="1864933">
                  <a:extLst>
                    <a:ext uri="{9D8B030D-6E8A-4147-A177-3AD203B41FA5}">
                      <a16:colId xmlns:a16="http://schemas.microsoft.com/office/drawing/2014/main" val="1543328988"/>
                    </a:ext>
                  </a:extLst>
                </a:gridCol>
                <a:gridCol w="1985081">
                  <a:extLst>
                    <a:ext uri="{9D8B030D-6E8A-4147-A177-3AD203B41FA5}">
                      <a16:colId xmlns:a16="http://schemas.microsoft.com/office/drawing/2014/main" val="1433667713"/>
                    </a:ext>
                  </a:extLst>
                </a:gridCol>
                <a:gridCol w="2275015">
                  <a:extLst>
                    <a:ext uri="{9D8B030D-6E8A-4147-A177-3AD203B41FA5}">
                      <a16:colId xmlns:a16="http://schemas.microsoft.com/office/drawing/2014/main" val="579293443"/>
                    </a:ext>
                  </a:extLst>
                </a:gridCol>
              </a:tblGrid>
              <a:tr h="571887">
                <a:tc>
                  <a:txBody>
                    <a:bodyPr/>
                    <a:lstStyle/>
                    <a:p>
                      <a:r>
                        <a:rPr lang="en-GB" sz="2000" dirty="0"/>
                        <a:t>Partnership with business</a:t>
                      </a:r>
                    </a:p>
                  </a:txBody>
                  <a:tcPr marL="74420" marR="74420" marT="37210" marB="37210"/>
                </a:tc>
                <a:tc>
                  <a:txBody>
                    <a:bodyPr/>
                    <a:lstStyle/>
                    <a:p>
                      <a:r>
                        <a:rPr lang="en-GB" sz="2000" dirty="0"/>
                        <a:t>Limited Tax rises</a:t>
                      </a:r>
                    </a:p>
                  </a:txBody>
                  <a:tcPr marL="74420" marR="74420" marT="37210" marB="37210"/>
                </a:tc>
                <a:tc>
                  <a:txBody>
                    <a:bodyPr/>
                    <a:lstStyle/>
                    <a:p>
                      <a:r>
                        <a:rPr lang="en-GB" sz="2000" dirty="0"/>
                        <a:t> Public spending discipline</a:t>
                      </a:r>
                    </a:p>
                  </a:txBody>
                  <a:tcPr marL="74420" marR="74420" marT="37210" marB="37210"/>
                </a:tc>
                <a:tc>
                  <a:txBody>
                    <a:bodyPr/>
                    <a:lstStyle/>
                    <a:p>
                      <a:r>
                        <a:rPr lang="en-GB" sz="2000" dirty="0"/>
                        <a:t>Business investment</a:t>
                      </a:r>
                    </a:p>
                  </a:txBody>
                  <a:tcPr marL="74420" marR="74420" marT="37210" marB="37210"/>
                </a:tc>
                <a:tc>
                  <a:txBody>
                    <a:bodyPr/>
                    <a:lstStyle/>
                    <a:p>
                      <a:r>
                        <a:rPr lang="en-GB" sz="2000" dirty="0"/>
                        <a:t>Reforming planning</a:t>
                      </a:r>
                    </a:p>
                  </a:txBody>
                  <a:tcPr marL="74420" marR="74420" marT="37210" marB="37210"/>
                </a:tc>
                <a:extLst>
                  <a:ext uri="{0D108BD9-81ED-4DB2-BD59-A6C34878D82A}">
                    <a16:rowId xmlns:a16="http://schemas.microsoft.com/office/drawing/2014/main" val="2979306651"/>
                  </a:ext>
                </a:extLst>
              </a:tr>
              <a:tr h="4217324">
                <a:tc>
                  <a:txBody>
                    <a:bodyPr/>
                    <a:lstStyle/>
                    <a:p>
                      <a:pPr marL="285750" indent="-285750">
                        <a:buFont typeface="Wingdings" panose="05000000000000000000" pitchFamily="2" charset="2"/>
                        <a:buChar char="q"/>
                      </a:pPr>
                      <a:r>
                        <a:rPr lang="en-GB" sz="1600" dirty="0"/>
                        <a:t>Focus  business engagement on policy missions.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Backs Lord Harrington Review of Foreign Direct Investment – more active management and engagement with investors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More dialogue between regulators and Ministers for more joined up policy</a:t>
                      </a:r>
                    </a:p>
                  </a:txBody>
                  <a:tcPr marL="74420" marR="74420" marT="37210" marB="37210">
                    <a:solidFill>
                      <a:schemeClr val="accent2">
                        <a:lumMod val="20000"/>
                        <a:lumOff val="80000"/>
                      </a:schemeClr>
                    </a:solidFill>
                  </a:tcPr>
                </a:tc>
                <a:tc>
                  <a:txBody>
                    <a:bodyPr/>
                    <a:lstStyle/>
                    <a:p>
                      <a:pPr marL="285750" indent="-285750">
                        <a:buFont typeface="Wingdings" panose="05000000000000000000" pitchFamily="2" charset="2"/>
                        <a:buChar char="q"/>
                      </a:pPr>
                      <a:r>
                        <a:rPr lang="en-GB" sz="1600" kern="1200" dirty="0">
                          <a:solidFill>
                            <a:schemeClr val="dk1"/>
                          </a:solidFill>
                          <a:effectLst/>
                          <a:latin typeface="+mn-lt"/>
                          <a:ea typeface="+mn-ea"/>
                          <a:cs typeface="+mn-cs"/>
                        </a:rPr>
                        <a:t>Corporation tax headline rate capped at current 25%. May be reduced  if not competitive. </a:t>
                      </a:r>
                    </a:p>
                    <a:p>
                      <a:pPr marL="285750" indent="-285750">
                        <a:buFont typeface="Wingdings" panose="05000000000000000000" pitchFamily="2" charset="2"/>
                        <a:buChar char="q"/>
                      </a:pPr>
                      <a:endParaRPr lang="en-GB" sz="1600" kern="1200" dirty="0">
                        <a:solidFill>
                          <a:schemeClr val="dk1"/>
                        </a:solidFill>
                        <a:effectLst/>
                        <a:latin typeface="+mn-lt"/>
                        <a:ea typeface="+mn-ea"/>
                        <a:cs typeface="+mn-cs"/>
                      </a:endParaRPr>
                    </a:p>
                    <a:p>
                      <a:pPr marL="285750" indent="-285750">
                        <a:buFont typeface="Wingdings" panose="05000000000000000000" pitchFamily="2" charset="2"/>
                        <a:buChar char="q"/>
                      </a:pPr>
                      <a:r>
                        <a:rPr lang="en-GB" sz="1600" kern="1200" dirty="0">
                          <a:solidFill>
                            <a:schemeClr val="dk1"/>
                          </a:solidFill>
                          <a:effectLst/>
                          <a:latin typeface="+mn-lt"/>
                          <a:ea typeface="+mn-ea"/>
                          <a:cs typeface="+mn-cs"/>
                        </a:rPr>
                        <a:t>Maintain full expensing and publish a roadmap for business taxation</a:t>
                      </a:r>
                    </a:p>
                    <a:p>
                      <a:pPr marL="285750" indent="-285750">
                        <a:buFont typeface="Wingdings" panose="05000000000000000000" pitchFamily="2" charset="2"/>
                        <a:buChar char="q"/>
                      </a:pPr>
                      <a:r>
                        <a:rPr lang="en-GB" sz="1600" dirty="0"/>
                        <a:t>No mansion tax; no rise in 45p top rate.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CGT – may change scope (incl carried interest)? rather than rates</a:t>
                      </a:r>
                    </a:p>
                  </a:txBody>
                  <a:tcPr marL="74420" marR="74420" marT="37210" marB="37210"/>
                </a:tc>
                <a:tc>
                  <a:txBody>
                    <a:bodyPr/>
                    <a:lstStyle/>
                    <a:p>
                      <a:pPr marL="285750" indent="-285750">
                        <a:buFont typeface="Wingdings" panose="05000000000000000000" pitchFamily="2" charset="2"/>
                        <a:buChar char="q"/>
                      </a:pPr>
                      <a:r>
                        <a:rPr lang="en-GB" sz="1600" dirty="0"/>
                        <a:t>Strengthened Office for Budget Responsibility</a:t>
                      </a:r>
                    </a:p>
                    <a:p>
                      <a:pPr marL="285750" indent="-285750">
                        <a:buFont typeface="Wingdings" panose="05000000000000000000" pitchFamily="2" charset="2"/>
                        <a:buChar char="q"/>
                      </a:pPr>
                      <a:endParaRPr lang="en-GB" sz="1600" dirty="0"/>
                    </a:p>
                    <a:p>
                      <a:pPr marL="0" indent="0">
                        <a:buFont typeface="Wingdings" panose="05000000000000000000" pitchFamily="2" charset="2"/>
                        <a:buNone/>
                      </a:pPr>
                      <a:r>
                        <a:rPr lang="en-GB" sz="1600" b="1" dirty="0"/>
                        <a:t>Fiscal rules</a:t>
                      </a:r>
                      <a:r>
                        <a:rPr lang="en-GB" sz="1600" dirty="0"/>
                        <a:t>: </a:t>
                      </a:r>
                    </a:p>
                    <a:p>
                      <a:pPr marL="285750" indent="-285750">
                        <a:buFont typeface="Wingdings" panose="05000000000000000000" pitchFamily="2" charset="2"/>
                        <a:buChar char="q"/>
                      </a:pPr>
                      <a:r>
                        <a:rPr lang="en-GB" sz="1600" dirty="0"/>
                        <a:t>no borrowing for day-to-day spend;</a:t>
                      </a:r>
                    </a:p>
                    <a:p>
                      <a:pPr marL="0" indent="0">
                        <a:buFont typeface="Wingdings" panose="05000000000000000000" pitchFamily="2" charset="2"/>
                        <a:buNone/>
                      </a:pP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dirty="0"/>
                        <a:t>reduce debt as share of  GDP</a:t>
                      </a:r>
                    </a:p>
                    <a:p>
                      <a:endParaRPr lang="en-GB" sz="1600" dirty="0"/>
                    </a:p>
                  </a:txBody>
                  <a:tcPr marL="74420" marR="74420" marT="37210" marB="37210">
                    <a:solidFill>
                      <a:schemeClr val="accent6">
                        <a:lumMod val="40000"/>
                        <a:lumOff val="60000"/>
                      </a:schemeClr>
                    </a:solidFill>
                  </a:tcPr>
                </a:tc>
                <a:tc>
                  <a:txBody>
                    <a:bodyPr/>
                    <a:lstStyle/>
                    <a:p>
                      <a:pPr marL="285750" indent="-285750">
                        <a:buFont typeface="Wingdings" panose="05000000000000000000" pitchFamily="2" charset="2"/>
                        <a:buChar char="q"/>
                      </a:pPr>
                      <a:r>
                        <a:rPr lang="en-GB" sz="1600" dirty="0"/>
                        <a:t>£7.3 bn National Wealth Fund.</a:t>
                      </a:r>
                    </a:p>
                    <a:p>
                      <a:pPr marL="285750" indent="-285750">
                        <a:buFont typeface="Wingdings" panose="05000000000000000000" pitchFamily="2" charset="2"/>
                        <a:buChar char="q"/>
                      </a:pPr>
                      <a:endParaRPr lang="en-GB" sz="1600" dirty="0"/>
                    </a:p>
                    <a:p>
                      <a:pPr marL="0" indent="0">
                        <a:buFont typeface="Wingdings" panose="05000000000000000000" pitchFamily="2" charset="2"/>
                        <a:buNone/>
                      </a:pPr>
                      <a:r>
                        <a:rPr lang="en-GB" sz="1600" dirty="0"/>
                        <a:t>Coinvesting in</a:t>
                      </a:r>
                    </a:p>
                    <a:p>
                      <a:pPr marL="285750" indent="-285750">
                        <a:buFont typeface="Wingdings" panose="05000000000000000000" pitchFamily="2" charset="2"/>
                        <a:buChar char="q"/>
                      </a:pPr>
                      <a:r>
                        <a:rPr lang="en-GB" sz="1600" dirty="0"/>
                        <a:t>steel</a:t>
                      </a:r>
                    </a:p>
                    <a:p>
                      <a:pPr marL="285750" indent="-285750">
                        <a:buFont typeface="Wingdings" panose="05000000000000000000" pitchFamily="2" charset="2"/>
                        <a:buChar char="q"/>
                      </a:pPr>
                      <a:r>
                        <a:rPr lang="en-GB" sz="1600" dirty="0"/>
                        <a:t>ports</a:t>
                      </a:r>
                    </a:p>
                    <a:p>
                      <a:pPr marL="285750" indent="-285750">
                        <a:buFont typeface="Wingdings" panose="05000000000000000000" pitchFamily="2" charset="2"/>
                        <a:buChar char="q"/>
                      </a:pPr>
                      <a:r>
                        <a:rPr lang="en-GB" sz="1600" dirty="0"/>
                        <a:t>Giga-factories</a:t>
                      </a:r>
                    </a:p>
                    <a:p>
                      <a:pPr marL="285750" indent="-285750">
                        <a:buFont typeface="Wingdings" panose="05000000000000000000" pitchFamily="2" charset="2"/>
                        <a:buChar char="q"/>
                      </a:pPr>
                      <a:r>
                        <a:rPr lang="en-GB" sz="1600" dirty="0"/>
                        <a:t>hydrogen</a:t>
                      </a:r>
                    </a:p>
                    <a:p>
                      <a:pPr marL="285750" indent="-285750">
                        <a:buFont typeface="Wingdings" panose="05000000000000000000" pitchFamily="2" charset="2"/>
                        <a:buChar char="q"/>
                      </a:pPr>
                      <a:r>
                        <a:rPr lang="en-GB" sz="1600" dirty="0"/>
                        <a:t>greening carbon- intensive industry</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British Infrastructure Council</a:t>
                      </a:r>
                    </a:p>
                  </a:txBody>
                  <a:tcPr marL="74420" marR="74420" marT="37210" marB="37210">
                    <a:solidFill>
                      <a:schemeClr val="accent4">
                        <a:lumMod val="40000"/>
                        <a:lumOff val="60000"/>
                      </a:schemeClr>
                    </a:solidFill>
                  </a:tcPr>
                </a:tc>
                <a:tc>
                  <a:txBody>
                    <a:bodyPr/>
                    <a:lstStyle/>
                    <a:p>
                      <a:pPr marL="285750" indent="-285750">
                        <a:buFont typeface="Wingdings" panose="05000000000000000000" pitchFamily="2" charset="2"/>
                        <a:buChar char="q"/>
                      </a:pPr>
                      <a:r>
                        <a:rPr lang="en-GB" sz="1600" dirty="0"/>
                        <a:t>Commitment to ‘bulldoze’ through planning delays and NIMBYs for housing and infrastructure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New towns in ‘grey belt’</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Fast track high density housing on brownfield sites</a:t>
                      </a:r>
                    </a:p>
                  </a:txBody>
                  <a:tcPr marL="74420" marR="74420" marT="37210" marB="37210">
                    <a:solidFill>
                      <a:schemeClr val="bg1">
                        <a:lumMod val="85000"/>
                      </a:schemeClr>
                    </a:solidFill>
                  </a:tcPr>
                </a:tc>
                <a:extLst>
                  <a:ext uri="{0D108BD9-81ED-4DB2-BD59-A6C34878D82A}">
                    <a16:rowId xmlns:a16="http://schemas.microsoft.com/office/drawing/2014/main" val="521445108"/>
                  </a:ext>
                </a:extLst>
              </a:tr>
            </a:tbl>
          </a:graphicData>
        </a:graphic>
      </p:graphicFrame>
    </p:spTree>
    <p:extLst>
      <p:ext uri="{BB962C8B-B14F-4D97-AF65-F5344CB8AC3E}">
        <p14:creationId xmlns:p14="http://schemas.microsoft.com/office/powerpoint/2010/main" val="359479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67"/>
          <p:cNvSpPr txBox="1">
            <a:spLocks noGrp="1"/>
          </p:cNvSpPr>
          <p:nvPr>
            <p:ph type="title"/>
          </p:nvPr>
        </p:nvSpPr>
        <p:spPr>
          <a:xfrm>
            <a:off x="435429" y="365125"/>
            <a:ext cx="11219600" cy="9144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GB"/>
              <a:t>Labour Industrial Strategy</a:t>
            </a:r>
            <a:endParaRPr/>
          </a:p>
        </p:txBody>
      </p:sp>
      <p:grpSp>
        <p:nvGrpSpPr>
          <p:cNvPr id="1291" name="Google Shape;1291;p67"/>
          <p:cNvGrpSpPr/>
          <p:nvPr/>
        </p:nvGrpSpPr>
        <p:grpSpPr>
          <a:xfrm>
            <a:off x="638413" y="1484757"/>
            <a:ext cx="791599" cy="809767"/>
            <a:chOff x="7141150" y="1486242"/>
            <a:chExt cx="509700" cy="534900"/>
          </a:xfrm>
          <a:solidFill>
            <a:schemeClr val="accent2"/>
          </a:solidFill>
        </p:grpSpPr>
        <p:sp>
          <p:nvSpPr>
            <p:cNvPr id="1292" name="Google Shape;1292;p67"/>
            <p:cNvSpPr/>
            <p:nvPr/>
          </p:nvSpPr>
          <p:spPr>
            <a:xfrm>
              <a:off x="7141150" y="1486242"/>
              <a:ext cx="509700" cy="534900"/>
            </a:xfrm>
            <a:prstGeom prst="ellipse">
              <a:avLst/>
            </a:prstGeom>
            <a:grpFill/>
            <a:ln>
              <a:noFill/>
            </a:ln>
          </p:spPr>
          <p:txBody>
            <a:bodyPr spcFirstLastPara="1" wrap="square" lIns="91433" tIns="45700" rIns="91433" bIns="45700" anchor="ctr" anchorCtr="0">
              <a:noAutofit/>
            </a:bodyPr>
            <a:lstStyle/>
            <a:p>
              <a:pPr algn="ctr"/>
              <a:endParaRPr sz="1867" b="1">
                <a:solidFill>
                  <a:srgbClr val="FFFFFF"/>
                </a:solidFill>
                <a:latin typeface="Open Sans ExtraBold"/>
                <a:ea typeface="Open Sans ExtraBold"/>
                <a:cs typeface="Open Sans ExtraBold"/>
                <a:sym typeface="Open Sans ExtraBold"/>
              </a:endParaRPr>
            </a:p>
          </p:txBody>
        </p:sp>
        <p:sp>
          <p:nvSpPr>
            <p:cNvPr id="1293" name="Google Shape;1293;p67"/>
            <p:cNvSpPr/>
            <p:nvPr/>
          </p:nvSpPr>
          <p:spPr>
            <a:xfrm>
              <a:off x="7256329" y="1639428"/>
              <a:ext cx="279342" cy="228528"/>
            </a:xfrm>
            <a:custGeom>
              <a:avLst/>
              <a:gdLst/>
              <a:ahLst/>
              <a:cxnLst/>
              <a:rect l="l" t="t"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grpFill/>
            <a:ln w="9525" cap="flat" cmpd="sng">
              <a:solidFill>
                <a:srgbClr val="FFFFFF"/>
              </a:solidFill>
              <a:prstDash val="solid"/>
              <a:round/>
              <a:headEnd type="none" w="sm" len="sm"/>
              <a:tailEnd type="none" w="sm" len="sm"/>
            </a:ln>
          </p:spPr>
          <p:txBody>
            <a:bodyPr spcFirstLastPara="1" wrap="square" lIns="19033" tIns="19033" rIns="19033" bIns="19033" anchor="ctr" anchorCtr="0">
              <a:noAutofit/>
            </a:bodyPr>
            <a:lstStyle/>
            <a:p>
              <a:endParaRPr sz="1467">
                <a:solidFill>
                  <a:srgbClr val="7F7F7F"/>
                </a:solidFill>
                <a:latin typeface="Open Sans"/>
                <a:ea typeface="Open Sans"/>
                <a:cs typeface="Open Sans"/>
                <a:sym typeface="Open Sans"/>
              </a:endParaRPr>
            </a:p>
          </p:txBody>
        </p:sp>
      </p:grpSp>
      <p:graphicFrame>
        <p:nvGraphicFramePr>
          <p:cNvPr id="1295" name="Google Shape;1290;p67">
            <a:extLst>
              <a:ext uri="{FF2B5EF4-FFF2-40B4-BE49-F238E27FC236}">
                <a16:creationId xmlns:a16="http://schemas.microsoft.com/office/drawing/2014/main" id="{97088DA2-A9AF-2720-FB71-6545A51F1715}"/>
              </a:ext>
            </a:extLst>
          </p:cNvPr>
          <p:cNvGraphicFramePr/>
          <p:nvPr/>
        </p:nvGraphicFramePr>
        <p:xfrm>
          <a:off x="1684900" y="1385667"/>
          <a:ext cx="10092400" cy="52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68"/>
          <p:cNvSpPr txBox="1">
            <a:spLocks noGrp="1"/>
          </p:cNvSpPr>
          <p:nvPr>
            <p:ph type="title"/>
          </p:nvPr>
        </p:nvSpPr>
        <p:spPr>
          <a:xfrm>
            <a:off x="435429" y="47460"/>
            <a:ext cx="11219600" cy="9144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GB" sz="3333" b="1" dirty="0"/>
              <a:t>Labour Financial Services Review</a:t>
            </a:r>
          </a:p>
        </p:txBody>
      </p:sp>
      <p:sp>
        <p:nvSpPr>
          <p:cNvPr id="1301" name="Google Shape;1301;p68"/>
          <p:cNvSpPr txBox="1">
            <a:spLocks noGrp="1"/>
          </p:cNvSpPr>
          <p:nvPr>
            <p:ph type="body" idx="1"/>
          </p:nvPr>
        </p:nvSpPr>
        <p:spPr>
          <a:xfrm>
            <a:off x="792909" y="1107184"/>
            <a:ext cx="10571778" cy="3910382"/>
          </a:xfrm>
          <a:prstGeom prst="rect">
            <a:avLst/>
          </a:prstGeom>
          <a:noFill/>
          <a:ln>
            <a:noFill/>
          </a:ln>
        </p:spPr>
        <p:txBody>
          <a:bodyPr spcFirstLastPara="1" vert="horz" wrap="square" lIns="91433" tIns="45700" rIns="91433" bIns="45700" rtlCol="0" anchor="t" anchorCtr="0">
            <a:normAutofit fontScale="25000" lnSpcReduction="20000"/>
          </a:bodyPr>
          <a:lstStyle/>
          <a:p>
            <a:pPr marL="0" indent="0">
              <a:spcBef>
                <a:spcPts val="0"/>
              </a:spcBef>
              <a:buClr>
                <a:srgbClr val="000000"/>
              </a:buClr>
              <a:buSzPct val="57662"/>
              <a:buNone/>
            </a:pPr>
            <a:r>
              <a:rPr lang="en-GB" sz="6400" b="1" dirty="0">
                <a:solidFill>
                  <a:schemeClr val="dk1"/>
                </a:solidFill>
                <a:latin typeface="Poppins"/>
                <a:ea typeface="Poppins"/>
                <a:cs typeface="Poppins"/>
                <a:sym typeface="Poppins"/>
              </a:rPr>
              <a:t>Enhance the international competitiveness of the UK’s financial services sector </a:t>
            </a:r>
          </a:p>
          <a:p>
            <a:pPr marL="0" indent="0">
              <a:spcBef>
                <a:spcPts val="0"/>
              </a:spcBef>
              <a:buClr>
                <a:srgbClr val="000000"/>
              </a:buClr>
              <a:buSzPct val="57662"/>
              <a:buNone/>
            </a:pPr>
            <a:endParaRPr lang="en-GB" sz="6400" b="1" dirty="0">
              <a:solidFill>
                <a:schemeClr val="dk1"/>
              </a:solidFill>
              <a:latin typeface="Poppins"/>
              <a:ea typeface="Poppins"/>
              <a:cs typeface="Poppins"/>
              <a:sym typeface="Poppins"/>
            </a:endParaRPr>
          </a:p>
          <a:p>
            <a:pPr marL="0" indent="0">
              <a:spcBef>
                <a:spcPts val="0"/>
              </a:spcBef>
              <a:buClr>
                <a:srgbClr val="000000"/>
              </a:buClr>
              <a:buSzPct val="57662"/>
              <a:buNone/>
            </a:pPr>
            <a:r>
              <a:rPr lang="en-GB" sz="6400" dirty="0">
                <a:solidFill>
                  <a:schemeClr val="dk1"/>
                </a:solidFill>
                <a:latin typeface="Poppins" panose="00000500000000000000" pitchFamily="2" charset="0"/>
                <a:ea typeface="Poppins"/>
                <a:cs typeface="Poppins" panose="00000500000000000000" pitchFamily="2" charset="0"/>
                <a:sym typeface="Poppins"/>
              </a:rPr>
              <a:t>Joined-up, </a:t>
            </a:r>
            <a:r>
              <a:rPr lang="en-GB" sz="6400" b="1" dirty="0">
                <a:solidFill>
                  <a:srgbClr val="000000"/>
                </a:solidFill>
                <a:latin typeface="Poppins" panose="00000500000000000000" pitchFamily="2" charset="0"/>
                <a:ea typeface="Calibri" panose="020F0502020204030204" pitchFamily="34" charset="0"/>
                <a:cs typeface="Poppins" panose="00000500000000000000" pitchFamily="2" charset="0"/>
              </a:rPr>
              <a:t>Regulatory Innovation Office </a:t>
            </a:r>
            <a:r>
              <a:rPr lang="en-GB" sz="6400" dirty="0">
                <a:solidFill>
                  <a:srgbClr val="000000"/>
                </a:solidFill>
                <a:latin typeface="Poppins" panose="00000500000000000000" pitchFamily="2" charset="0"/>
                <a:ea typeface="Calibri" panose="020F0502020204030204" pitchFamily="34" charset="0"/>
                <a:cs typeface="Poppins" panose="00000500000000000000" pitchFamily="2" charset="0"/>
              </a:rPr>
              <a:t>to improve accountability and promote innovation in regulation across sectors. It will promote transparency on regulator performance, including the new metrics for the </a:t>
            </a:r>
            <a:r>
              <a:rPr lang="en-GB" sz="6400" dirty="0" err="1">
                <a:solidFill>
                  <a:srgbClr val="000000"/>
                </a:solidFill>
                <a:latin typeface="Poppins" panose="00000500000000000000" pitchFamily="2" charset="0"/>
                <a:ea typeface="Calibri" panose="020F0502020204030204" pitchFamily="34" charset="0"/>
                <a:cs typeface="Poppins" panose="00000500000000000000" pitchFamily="2" charset="0"/>
              </a:rPr>
              <a:t>FCA</a:t>
            </a:r>
            <a:r>
              <a:rPr lang="en-GB" sz="6400" dirty="0">
                <a:solidFill>
                  <a:srgbClr val="000000"/>
                </a:solidFill>
                <a:latin typeface="Poppins" panose="00000500000000000000" pitchFamily="2" charset="0"/>
                <a:ea typeface="Calibri" panose="020F0502020204030204" pitchFamily="34" charset="0"/>
                <a:cs typeface="Poppins" panose="00000500000000000000" pitchFamily="2" charset="0"/>
              </a:rPr>
              <a:t> and PRA to demonstrate progress towards the secondary objective on growth and competitiveness.</a:t>
            </a:r>
          </a:p>
          <a:p>
            <a:pPr marL="0" indent="0">
              <a:spcBef>
                <a:spcPts val="0"/>
              </a:spcBef>
              <a:buClr>
                <a:srgbClr val="000000"/>
              </a:buClr>
              <a:buSzPct val="57662"/>
              <a:buNone/>
            </a:pPr>
            <a:endParaRPr lang="en-GB" sz="6400" dirty="0">
              <a:solidFill>
                <a:srgbClr val="000000"/>
              </a:solidFill>
              <a:latin typeface="Poppins" panose="00000500000000000000" pitchFamily="2" charset="0"/>
              <a:ea typeface="Poppins"/>
              <a:cs typeface="Poppins" panose="00000500000000000000" pitchFamily="2" charset="0"/>
              <a:sym typeface="Poppins"/>
            </a:endParaRPr>
          </a:p>
          <a:p>
            <a:pPr marL="0" indent="0">
              <a:spcBef>
                <a:spcPts val="0"/>
              </a:spcBef>
              <a:buClr>
                <a:srgbClr val="000000"/>
              </a:buClr>
              <a:buSzPct val="57662"/>
              <a:buNone/>
            </a:pPr>
            <a:r>
              <a:rPr lang="en-GB" sz="6400" b="1" dirty="0">
                <a:solidFill>
                  <a:schemeClr val="dk1"/>
                </a:solidFill>
                <a:latin typeface="Poppins" panose="00000500000000000000" pitchFamily="2" charset="0"/>
                <a:ea typeface="Poppins"/>
                <a:cs typeface="Poppins" panose="00000500000000000000" pitchFamily="2" charset="0"/>
                <a:sym typeface="Poppins"/>
              </a:rPr>
              <a:t>Innovation-centred approach to regulation and supervision </a:t>
            </a:r>
            <a:r>
              <a:rPr lang="en-GB" sz="6400" dirty="0">
                <a:solidFill>
                  <a:schemeClr val="dk1"/>
                </a:solidFill>
                <a:latin typeface="Poppins" panose="00000500000000000000" pitchFamily="2" charset="0"/>
                <a:ea typeface="Poppins"/>
                <a:cs typeface="Poppins" panose="00000500000000000000" pitchFamily="2" charset="0"/>
                <a:sym typeface="Poppins"/>
              </a:rPr>
              <a:t>including  RegTech/SupTech, and adapt oversight to accommodate innovative technologies and business models. </a:t>
            </a:r>
          </a:p>
          <a:p>
            <a:pPr marL="0" indent="0">
              <a:spcBef>
                <a:spcPts val="0"/>
              </a:spcBef>
              <a:buClr>
                <a:srgbClr val="000000"/>
              </a:buClr>
              <a:buSzPct val="57662"/>
              <a:buNone/>
            </a:pPr>
            <a:endParaRPr lang="en-GB" sz="6400" dirty="0">
              <a:solidFill>
                <a:schemeClr val="dk1"/>
              </a:solidFill>
              <a:latin typeface="Poppins" panose="00000500000000000000" pitchFamily="2" charset="0"/>
              <a:ea typeface="Poppins"/>
              <a:cs typeface="Poppins" panose="00000500000000000000" pitchFamily="2" charset="0"/>
              <a:sym typeface="Poppins"/>
            </a:endParaRPr>
          </a:p>
          <a:p>
            <a:pPr marL="0" indent="0">
              <a:spcBef>
                <a:spcPts val="0"/>
              </a:spcBef>
              <a:buClr>
                <a:srgbClr val="000000"/>
              </a:buClr>
              <a:buSzPct val="57662"/>
              <a:buNone/>
            </a:pPr>
            <a:r>
              <a:rPr lang="en-GB" sz="6400" dirty="0">
                <a:solidFill>
                  <a:schemeClr val="dk1"/>
                </a:solidFill>
                <a:latin typeface="Poppins" panose="00000500000000000000" pitchFamily="2" charset="0"/>
                <a:ea typeface="Poppins"/>
                <a:cs typeface="Poppins" panose="00000500000000000000" pitchFamily="2" charset="0"/>
                <a:sym typeface="Poppins"/>
              </a:rPr>
              <a:t>Streamline the regulatory rulebook to align with the Consumer Duty.</a:t>
            </a:r>
          </a:p>
          <a:p>
            <a:pPr marL="0" lvl="0" indent="0" algn="l" rtl="0">
              <a:lnSpc>
                <a:spcPct val="120000"/>
              </a:lnSpc>
              <a:spcBef>
                <a:spcPts val="0"/>
              </a:spcBef>
              <a:spcAft>
                <a:spcPts val="0"/>
              </a:spcAft>
              <a:buClr>
                <a:srgbClr val="000000"/>
              </a:buClr>
              <a:buSzPts val="1000"/>
              <a:buNone/>
            </a:pPr>
            <a:endParaRPr lang="en-US" sz="6400" dirty="0">
              <a:solidFill>
                <a:srgbClr val="000000"/>
              </a:solidFill>
              <a:latin typeface="Poppins" panose="00000500000000000000" pitchFamily="2" charset="0"/>
              <a:cs typeface="Poppins" panose="00000500000000000000" pitchFamily="2" charset="0"/>
            </a:endParaRPr>
          </a:p>
          <a:p>
            <a:pPr marL="0" lvl="0" indent="0" algn="l" rtl="0">
              <a:lnSpc>
                <a:spcPct val="120000"/>
              </a:lnSpc>
              <a:spcBef>
                <a:spcPts val="0"/>
              </a:spcBef>
              <a:spcAft>
                <a:spcPts val="0"/>
              </a:spcAft>
              <a:buClr>
                <a:srgbClr val="000000"/>
              </a:buClr>
              <a:buSzPts val="1000"/>
              <a:buNone/>
            </a:pPr>
            <a:r>
              <a:rPr lang="en-US" sz="6400" dirty="0">
                <a:solidFill>
                  <a:srgbClr val="000000"/>
                </a:solidFill>
                <a:latin typeface="Poppins" panose="00000500000000000000" pitchFamily="2" charset="0"/>
                <a:cs typeface="Poppins" panose="00000500000000000000" pitchFamily="2" charset="0"/>
              </a:rPr>
              <a:t>Expand the </a:t>
            </a:r>
            <a:r>
              <a:rPr lang="en-US" sz="6400" b="1" dirty="0">
                <a:solidFill>
                  <a:srgbClr val="000000"/>
                </a:solidFill>
                <a:latin typeface="Poppins" panose="00000500000000000000" pitchFamily="2" charset="0"/>
                <a:cs typeface="Poppins" panose="00000500000000000000" pitchFamily="2" charset="0"/>
              </a:rPr>
              <a:t>UK’s agreements with international financial </a:t>
            </a:r>
            <a:r>
              <a:rPr lang="en-US" sz="6400" b="1" dirty="0" err="1">
                <a:solidFill>
                  <a:srgbClr val="000000"/>
                </a:solidFill>
                <a:latin typeface="Poppins" panose="00000500000000000000" pitchFamily="2" charset="0"/>
                <a:cs typeface="Poppins" panose="00000500000000000000" pitchFamily="2" charset="0"/>
              </a:rPr>
              <a:t>centres</a:t>
            </a:r>
            <a:r>
              <a:rPr lang="en-US" sz="6400" b="1" dirty="0">
                <a:solidFill>
                  <a:srgbClr val="000000"/>
                </a:solidFill>
                <a:latin typeface="Poppins" panose="00000500000000000000" pitchFamily="2" charset="0"/>
                <a:cs typeface="Poppins" panose="00000500000000000000" pitchFamily="2" charset="0"/>
              </a:rPr>
              <a:t> </a:t>
            </a:r>
            <a:r>
              <a:rPr lang="en-US" sz="6400" dirty="0">
                <a:solidFill>
                  <a:srgbClr val="000000"/>
                </a:solidFill>
                <a:latin typeface="Poppins" panose="00000500000000000000" pitchFamily="2" charset="0"/>
                <a:cs typeface="Poppins" panose="00000500000000000000" pitchFamily="2" charset="0"/>
              </a:rPr>
              <a:t>to increase financial services trade, including Singapore, Switzerland, and Japan. </a:t>
            </a:r>
            <a:endParaRPr lang="en-US" sz="6400" dirty="0">
              <a:latin typeface="Poppins" panose="00000500000000000000" pitchFamily="2" charset="0"/>
              <a:cs typeface="Poppins" panose="00000500000000000000" pitchFamily="2" charset="0"/>
            </a:endParaRPr>
          </a:p>
          <a:p>
            <a:pPr marL="0" lvl="0" indent="0" algn="l" rtl="0">
              <a:lnSpc>
                <a:spcPct val="120000"/>
              </a:lnSpc>
              <a:spcBef>
                <a:spcPts val="0"/>
              </a:spcBef>
              <a:spcAft>
                <a:spcPts val="0"/>
              </a:spcAft>
              <a:buClr>
                <a:srgbClr val="000000"/>
              </a:buClr>
              <a:buSzPts val="1000"/>
              <a:buNone/>
            </a:pPr>
            <a:endParaRPr lang="en-US" sz="6400" dirty="0">
              <a:solidFill>
                <a:srgbClr val="000000"/>
              </a:solidFill>
              <a:latin typeface="Poppins" panose="00000500000000000000" pitchFamily="2" charset="0"/>
              <a:cs typeface="Poppins" panose="00000500000000000000" pitchFamily="2" charset="0"/>
            </a:endParaRPr>
          </a:p>
          <a:p>
            <a:pPr marL="0" lvl="0" indent="0" algn="l" rtl="0">
              <a:lnSpc>
                <a:spcPct val="120000"/>
              </a:lnSpc>
              <a:spcBef>
                <a:spcPts val="0"/>
              </a:spcBef>
              <a:spcAft>
                <a:spcPts val="0"/>
              </a:spcAft>
              <a:buClr>
                <a:srgbClr val="000000"/>
              </a:buClr>
              <a:buSzPts val="1000"/>
              <a:buNone/>
            </a:pPr>
            <a:r>
              <a:rPr lang="en-US" sz="6400" dirty="0">
                <a:latin typeface="Poppins" panose="00000500000000000000" pitchFamily="2" charset="0"/>
                <a:cs typeface="Poppins" panose="00000500000000000000" pitchFamily="2" charset="0"/>
              </a:rPr>
              <a:t>EU:  Seek to build on the </a:t>
            </a:r>
            <a:r>
              <a:rPr lang="en-US" sz="6400" b="1" dirty="0">
                <a:latin typeface="Poppins" panose="00000500000000000000" pitchFamily="2" charset="0"/>
                <a:cs typeface="Poppins" panose="00000500000000000000" pitchFamily="2" charset="0"/>
              </a:rPr>
              <a:t>UK-EU Financial Services MoU</a:t>
            </a:r>
            <a:r>
              <a:rPr lang="en-US" sz="6400" dirty="0">
                <a:latin typeface="Poppins" panose="00000500000000000000" pitchFamily="2" charset="0"/>
                <a:cs typeface="Poppins" panose="00000500000000000000" pitchFamily="2" charset="0"/>
              </a:rPr>
              <a:t>. Work to secure comprehensive arrangements for mutual recognition of professional qualifications with the EU. </a:t>
            </a:r>
            <a:r>
              <a:rPr lang="en-US" sz="6400" dirty="0">
                <a:solidFill>
                  <a:srgbClr val="000000"/>
                </a:solidFill>
                <a:latin typeface="Poppins" panose="00000500000000000000" pitchFamily="2" charset="0"/>
                <a:cs typeface="Poppins" panose="00000500000000000000" pitchFamily="2" charset="0"/>
              </a:rPr>
              <a:t>Explore opportunities to</a:t>
            </a:r>
            <a:r>
              <a:rPr lang="en-US" sz="6400" b="1" dirty="0">
                <a:solidFill>
                  <a:srgbClr val="000000"/>
                </a:solidFill>
                <a:latin typeface="Poppins" panose="00000500000000000000" pitchFamily="2" charset="0"/>
                <a:cs typeface="Poppins" panose="00000500000000000000" pitchFamily="2" charset="0"/>
              </a:rPr>
              <a:t> reduce barriers to trade </a:t>
            </a:r>
            <a:r>
              <a:rPr lang="en-US" sz="6400" dirty="0">
                <a:solidFill>
                  <a:srgbClr val="000000"/>
                </a:solidFill>
                <a:latin typeface="Poppins" panose="00000500000000000000" pitchFamily="2" charset="0"/>
                <a:cs typeface="Poppins" panose="00000500000000000000" pitchFamily="2" charset="0"/>
              </a:rPr>
              <a:t>in areas where our regulations deliver similar outcomes, including finding a sustainable solution for cross-border clearing.</a:t>
            </a:r>
            <a:endParaRPr lang="en-US" sz="6400" dirty="0">
              <a:latin typeface="Poppins" panose="00000500000000000000" pitchFamily="2" charset="0"/>
              <a:cs typeface="Poppins" panose="00000500000000000000" pitchFamily="2" charset="0"/>
            </a:endParaRPr>
          </a:p>
          <a:p>
            <a:pPr marL="609585" indent="-393623">
              <a:spcBef>
                <a:spcPts val="2400"/>
              </a:spcBef>
              <a:buSzPct val="100000"/>
              <a:buFont typeface="Poppins"/>
              <a:buChar char="●"/>
            </a:pPr>
            <a:endParaRPr sz="2543" dirty="0">
              <a:solidFill>
                <a:schemeClr val="dk1"/>
              </a:solidFill>
              <a:latin typeface="Poppins"/>
              <a:ea typeface="Poppins"/>
              <a:cs typeface="Poppins"/>
              <a:sym typeface="Poppins"/>
            </a:endParaRPr>
          </a:p>
          <a:p>
            <a:pPr marL="237061" indent="-152396">
              <a:spcBef>
                <a:spcPts val="1333"/>
              </a:spcBef>
              <a:buClr>
                <a:schemeClr val="dk1"/>
              </a:buClr>
              <a:buSzPct val="100000"/>
              <a:buNone/>
            </a:pPr>
            <a:endParaRPr sz="1467" i="1" dirty="0">
              <a:solidFill>
                <a:schemeClr val="dk1"/>
              </a:solidFill>
              <a:latin typeface="Arial"/>
              <a:ea typeface="Arial"/>
              <a:cs typeface="Arial"/>
              <a:sym typeface="Arial"/>
            </a:endParaRPr>
          </a:p>
        </p:txBody>
      </p:sp>
      <p:sp>
        <p:nvSpPr>
          <p:cNvPr id="1302" name="Google Shape;1302;p68"/>
          <p:cNvSpPr/>
          <p:nvPr/>
        </p:nvSpPr>
        <p:spPr>
          <a:xfrm>
            <a:off x="4871193" y="3181851"/>
            <a:ext cx="1800000" cy="720000"/>
          </a:xfrm>
          <a:prstGeom prst="rect">
            <a:avLst/>
          </a:prstGeom>
          <a:noFill/>
          <a:ln>
            <a:noFill/>
          </a:ln>
        </p:spPr>
        <p:txBody>
          <a:bodyPr spcFirstLastPara="1" wrap="square" lIns="91433" tIns="91433" rIns="91433" bIns="91433" anchor="ctr" anchorCtr="0">
            <a:noAutofit/>
          </a:bodyPr>
          <a:lstStyle/>
          <a:p>
            <a:endParaRPr sz="2400"/>
          </a:p>
        </p:txBody>
      </p:sp>
      <p:sp>
        <p:nvSpPr>
          <p:cNvPr id="1305" name="Google Shape;1305;p68"/>
          <p:cNvSpPr txBox="1"/>
          <p:nvPr/>
        </p:nvSpPr>
        <p:spPr>
          <a:xfrm>
            <a:off x="792908" y="5466225"/>
            <a:ext cx="11219599" cy="1353177"/>
          </a:xfrm>
          <a:prstGeom prst="rect">
            <a:avLst/>
          </a:prstGeom>
          <a:noFill/>
          <a:ln>
            <a:noFill/>
          </a:ln>
        </p:spPr>
        <p:txBody>
          <a:bodyPr spcFirstLastPara="1" wrap="square" lIns="91433" tIns="91433" rIns="91433" bIns="91433" anchor="t" anchorCtr="0">
            <a:spAutoFit/>
          </a:bodyPr>
          <a:lstStyle/>
          <a:p>
            <a:pPr>
              <a:lnSpc>
                <a:spcPct val="90000"/>
              </a:lnSpc>
            </a:pPr>
            <a:r>
              <a:rPr lang="en-US" sz="1600" b="1" dirty="0">
                <a:solidFill>
                  <a:schemeClr val="dk1"/>
                </a:solidFill>
                <a:latin typeface="Poppins"/>
                <a:ea typeface="Poppins"/>
                <a:cs typeface="Poppins"/>
                <a:sym typeface="Poppins"/>
              </a:rPr>
              <a:t>Embrace innovation and FinTech as the future of financial services</a:t>
            </a:r>
            <a:endParaRPr lang="en-US" sz="1600" dirty="0">
              <a:solidFill>
                <a:schemeClr val="dk1"/>
              </a:solidFill>
              <a:latin typeface="Poppins"/>
              <a:ea typeface="Poppins"/>
              <a:cs typeface="Poppins"/>
              <a:sym typeface="Poppins"/>
            </a:endParaRPr>
          </a:p>
          <a:p>
            <a:pPr marL="50799">
              <a:lnSpc>
                <a:spcPct val="90000"/>
              </a:lnSpc>
              <a:spcBef>
                <a:spcPts val="1067"/>
              </a:spcBef>
              <a:buClr>
                <a:schemeClr val="dk1"/>
              </a:buClr>
              <a:buSzPts val="1000"/>
            </a:pPr>
            <a:r>
              <a:rPr lang="en-US" sz="1600" dirty="0">
                <a:solidFill>
                  <a:schemeClr val="dk1"/>
                </a:solidFill>
                <a:latin typeface="Poppins"/>
                <a:ea typeface="Poppins"/>
                <a:cs typeface="Poppins"/>
                <a:sym typeface="Poppins"/>
              </a:rPr>
              <a:t>Set international standards for the use of Artificial Intelligence (AI) in financial services, and an agile approach to  regulation.</a:t>
            </a:r>
          </a:p>
          <a:p>
            <a:pPr marL="50799">
              <a:lnSpc>
                <a:spcPct val="90000"/>
              </a:lnSpc>
              <a:spcBef>
                <a:spcPts val="1067"/>
              </a:spcBef>
              <a:buClr>
                <a:schemeClr val="dk1"/>
              </a:buClr>
              <a:buSzPts val="1000"/>
            </a:pPr>
            <a:r>
              <a:rPr lang="en-US" sz="1600" dirty="0">
                <a:solidFill>
                  <a:schemeClr val="dk1"/>
                </a:solidFill>
                <a:latin typeface="Poppins"/>
                <a:ea typeface="Poppins"/>
                <a:cs typeface="Poppins"/>
                <a:sym typeface="Poppins"/>
              </a:rPr>
              <a:t>Make the UK a global hub for securities </a:t>
            </a:r>
            <a:r>
              <a:rPr lang="en-US" sz="1600" dirty="0" err="1">
                <a:solidFill>
                  <a:schemeClr val="dk1"/>
                </a:solidFill>
                <a:latin typeface="Poppins"/>
                <a:ea typeface="Poppins"/>
                <a:cs typeface="Poppins"/>
                <a:sym typeface="Poppins"/>
              </a:rPr>
              <a:t>tokenisation</a:t>
            </a:r>
            <a:r>
              <a:rPr lang="en-US" sz="1600" dirty="0">
                <a:solidFill>
                  <a:schemeClr val="dk1"/>
                </a:solidFill>
                <a:latin typeface="Poppins"/>
                <a:ea typeface="Poppins"/>
                <a:cs typeface="Poppins"/>
                <a:sym typeface="Poppins"/>
              </a:rPr>
              <a:t>.</a:t>
            </a:r>
          </a:p>
        </p:txBody>
      </p:sp>
      <p:sp>
        <p:nvSpPr>
          <p:cNvPr id="1307" name="Google Shape;1307;p68"/>
          <p:cNvSpPr/>
          <p:nvPr/>
        </p:nvSpPr>
        <p:spPr>
          <a:xfrm>
            <a:off x="536972" y="827314"/>
            <a:ext cx="11475536" cy="4190252"/>
          </a:xfrm>
          <a:prstGeom prst="roundRect">
            <a:avLst>
              <a:gd name="adj" fmla="val 16667"/>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0" name="Google Shape;1310;p68"/>
          <p:cNvSpPr/>
          <p:nvPr/>
        </p:nvSpPr>
        <p:spPr>
          <a:xfrm>
            <a:off x="590771" y="5283200"/>
            <a:ext cx="11421736" cy="1462674"/>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68"/>
          <p:cNvSpPr txBox="1">
            <a:spLocks noGrp="1"/>
          </p:cNvSpPr>
          <p:nvPr>
            <p:ph type="title"/>
          </p:nvPr>
        </p:nvSpPr>
        <p:spPr>
          <a:xfrm>
            <a:off x="435429" y="47460"/>
            <a:ext cx="11219600" cy="914400"/>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GB" sz="4000" b="1" dirty="0"/>
              <a:t>Labour Financial Services Review</a:t>
            </a:r>
          </a:p>
        </p:txBody>
      </p:sp>
      <p:sp>
        <p:nvSpPr>
          <p:cNvPr id="1302" name="Google Shape;1302;p68"/>
          <p:cNvSpPr/>
          <p:nvPr/>
        </p:nvSpPr>
        <p:spPr>
          <a:xfrm>
            <a:off x="4871193" y="3181851"/>
            <a:ext cx="1800000" cy="720000"/>
          </a:xfrm>
          <a:prstGeom prst="rect">
            <a:avLst/>
          </a:prstGeom>
          <a:noFill/>
          <a:ln>
            <a:noFill/>
          </a:ln>
        </p:spPr>
        <p:txBody>
          <a:bodyPr spcFirstLastPara="1" wrap="square" lIns="91433" tIns="91433" rIns="91433" bIns="91433" anchor="ctr" anchorCtr="0">
            <a:noAutofit/>
          </a:bodyPr>
          <a:lstStyle/>
          <a:p>
            <a:endParaRPr sz="2400"/>
          </a:p>
        </p:txBody>
      </p:sp>
      <p:sp>
        <p:nvSpPr>
          <p:cNvPr id="1303" name="Google Shape;1303;p68"/>
          <p:cNvSpPr txBox="1"/>
          <p:nvPr/>
        </p:nvSpPr>
        <p:spPr>
          <a:xfrm>
            <a:off x="893854" y="1108206"/>
            <a:ext cx="10340203" cy="1409668"/>
          </a:xfrm>
          <a:prstGeom prst="rect">
            <a:avLst/>
          </a:prstGeom>
          <a:noFill/>
          <a:ln>
            <a:noFill/>
          </a:ln>
        </p:spPr>
        <p:txBody>
          <a:bodyPr spcFirstLastPara="1" wrap="square" lIns="91433" tIns="45700" rIns="91433" bIns="45700" anchor="t" anchorCtr="0">
            <a:noAutofit/>
          </a:bodyPr>
          <a:lstStyle/>
          <a:p>
            <a:pPr>
              <a:lnSpc>
                <a:spcPct val="90000"/>
              </a:lnSpc>
              <a:buClr>
                <a:srgbClr val="000000"/>
              </a:buClr>
              <a:buSzPts val="1100"/>
            </a:pPr>
            <a:r>
              <a:rPr lang="en-US" sz="1600" b="1" dirty="0">
                <a:solidFill>
                  <a:schemeClr val="dk1"/>
                </a:solidFill>
                <a:latin typeface="Poppins"/>
                <a:ea typeface="Poppins"/>
                <a:cs typeface="Poppins"/>
                <a:sym typeface="Poppins"/>
              </a:rPr>
              <a:t>Reinvigorate our capital markets</a:t>
            </a:r>
          </a:p>
          <a:p>
            <a:pPr>
              <a:lnSpc>
                <a:spcPct val="90000"/>
              </a:lnSpc>
              <a:buClr>
                <a:srgbClr val="000000"/>
              </a:buClr>
              <a:buSzPts val="1100"/>
            </a:pPr>
            <a:endParaRPr lang="en-US" sz="1600" b="1" dirty="0">
              <a:solidFill>
                <a:schemeClr val="dk1"/>
              </a:solidFill>
              <a:latin typeface="Poppins"/>
              <a:ea typeface="Poppins"/>
              <a:cs typeface="Poppins"/>
              <a:sym typeface="Poppins"/>
            </a:endParaRPr>
          </a:p>
          <a:p>
            <a:pPr>
              <a:lnSpc>
                <a:spcPct val="90000"/>
              </a:lnSpc>
              <a:buClr>
                <a:srgbClr val="000000"/>
              </a:buClr>
              <a:buSzPts val="1100"/>
            </a:pPr>
            <a:r>
              <a:rPr lang="en-US" sz="1600" dirty="0">
                <a:solidFill>
                  <a:schemeClr val="dk1"/>
                </a:solidFill>
                <a:latin typeface="Poppins"/>
                <a:ea typeface="Poppins"/>
                <a:cs typeface="Poppins"/>
                <a:sym typeface="Poppins"/>
              </a:rPr>
              <a:t>British ‘</a:t>
            </a:r>
            <a:r>
              <a:rPr lang="en-US" sz="1600" dirty="0" err="1">
                <a:solidFill>
                  <a:schemeClr val="dk1"/>
                </a:solidFill>
                <a:latin typeface="Poppins"/>
                <a:ea typeface="Poppins"/>
                <a:cs typeface="Poppins"/>
                <a:sym typeface="Poppins"/>
              </a:rPr>
              <a:t>Tibi</a:t>
            </a:r>
            <a:r>
              <a:rPr lang="en-US" sz="1600" dirty="0">
                <a:solidFill>
                  <a:schemeClr val="dk1"/>
                </a:solidFill>
                <a:latin typeface="Poppins"/>
                <a:ea typeface="Poppins"/>
                <a:cs typeface="Poppins"/>
                <a:sym typeface="Poppins"/>
              </a:rPr>
              <a:t>’: Opt-in for DC funds to invest a proportion of their assets into UK growth. </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r>
              <a:rPr lang="en-US" sz="1600" dirty="0">
                <a:solidFill>
                  <a:schemeClr val="dk1"/>
                </a:solidFill>
                <a:latin typeface="Poppins"/>
                <a:ea typeface="Poppins"/>
                <a:cs typeface="Poppins"/>
                <a:sym typeface="Poppins"/>
              </a:rPr>
              <a:t>Increase </a:t>
            </a:r>
            <a:r>
              <a:rPr lang="en-US" sz="1600" dirty="0">
                <a:solidFill>
                  <a:schemeClr val="dk1"/>
                </a:solidFill>
                <a:latin typeface="Poppins" panose="00000500000000000000" pitchFamily="2" charset="0"/>
                <a:ea typeface="Poppins"/>
                <a:cs typeface="Poppins" panose="00000500000000000000" pitchFamily="2" charset="0"/>
                <a:sym typeface="Poppins"/>
              </a:rPr>
              <a:t>investment by institutional and individual investors in UK capital markets </a:t>
            </a:r>
            <a:r>
              <a:rPr lang="en-US" sz="1600" dirty="0">
                <a:latin typeface="Poppins" panose="00000500000000000000" pitchFamily="2" charset="0"/>
                <a:cs typeface="Poppins" panose="00000500000000000000" pitchFamily="2" charset="0"/>
              </a:rPr>
              <a:t>and increasing investment in infrastructure and green industries through Solvency UK reforms.</a:t>
            </a:r>
            <a:endParaRPr lang="en-US" sz="1600" dirty="0">
              <a:solidFill>
                <a:schemeClr val="dk1"/>
              </a:solidFill>
              <a:latin typeface="Poppins" panose="00000500000000000000" pitchFamily="2" charset="0"/>
              <a:ea typeface="Poppins"/>
              <a:cs typeface="Poppins" panose="00000500000000000000" pitchFamily="2" charset="0"/>
              <a:sym typeface="Poppins"/>
            </a:endParaRPr>
          </a:p>
        </p:txBody>
      </p:sp>
      <p:sp>
        <p:nvSpPr>
          <p:cNvPr id="1304" name="Google Shape;1304;p68"/>
          <p:cNvSpPr txBox="1"/>
          <p:nvPr/>
        </p:nvSpPr>
        <p:spPr>
          <a:xfrm>
            <a:off x="1074810" y="3052043"/>
            <a:ext cx="9940837" cy="3679517"/>
          </a:xfrm>
          <a:prstGeom prst="rect">
            <a:avLst/>
          </a:prstGeom>
          <a:noFill/>
          <a:ln>
            <a:noFill/>
          </a:ln>
        </p:spPr>
        <p:txBody>
          <a:bodyPr spcFirstLastPara="1" wrap="square" lIns="91433" tIns="45700" rIns="91433" bIns="45700" anchor="t" anchorCtr="0">
            <a:normAutofit fontScale="92500" lnSpcReduction="20000"/>
          </a:bodyPr>
          <a:lstStyle/>
          <a:p>
            <a:pPr lvl="0" algn="l" rtl="0">
              <a:lnSpc>
                <a:spcPct val="90000"/>
              </a:lnSpc>
              <a:spcAft>
                <a:spcPts val="0"/>
              </a:spcAft>
              <a:buClr>
                <a:srgbClr val="000000"/>
              </a:buClr>
              <a:buSzPts val="1800"/>
            </a:pPr>
            <a:r>
              <a:rPr lang="en-US" sz="1700" b="1" dirty="0">
                <a:solidFill>
                  <a:srgbClr val="000000"/>
                </a:solidFill>
                <a:latin typeface="Poppins" panose="00000500000000000000" pitchFamily="2" charset="0"/>
                <a:ea typeface="Arial"/>
                <a:cs typeface="Poppins" panose="00000500000000000000" pitchFamily="2" charset="0"/>
                <a:sym typeface="Arial"/>
              </a:rPr>
              <a:t>Lead the world in sustainable finance </a:t>
            </a:r>
            <a:endParaRPr lang="en-US" sz="1700" b="1" dirty="0">
              <a:latin typeface="Poppins" panose="00000500000000000000" pitchFamily="2" charset="0"/>
              <a:ea typeface="Calibri"/>
              <a:cs typeface="Poppins" panose="00000500000000000000" pitchFamily="2" charset="0"/>
              <a:sym typeface="Calibri"/>
            </a:endParaRPr>
          </a:p>
          <a:p>
            <a:pPr>
              <a:lnSpc>
                <a:spcPct val="90000"/>
              </a:lnSpc>
            </a:pPr>
            <a:endParaRPr lang="en-US" sz="1333" dirty="0">
              <a:solidFill>
                <a:schemeClr val="dk1"/>
              </a:solidFill>
              <a:latin typeface="Poppins"/>
              <a:ea typeface="Poppins"/>
              <a:cs typeface="Poppins"/>
              <a:sym typeface="Poppins"/>
            </a:endParaRPr>
          </a:p>
          <a:p>
            <a:pPr>
              <a:lnSpc>
                <a:spcPct val="120000"/>
              </a:lnSpc>
              <a:spcBef>
                <a:spcPts val="0"/>
              </a:spcBef>
              <a:buSzPts val="1000"/>
              <a:tabLst>
                <a:tab pos="457200" algn="l"/>
              </a:tabLst>
            </a:pPr>
            <a:r>
              <a:rPr lang="en-GB" sz="16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Deliver a </a:t>
            </a:r>
            <a:r>
              <a:rPr lang="en-GB" sz="1600" b="1" dirty="0">
                <a:solidFill>
                  <a:srgbClr val="000000"/>
                </a:solidFill>
                <a:effectLst/>
                <a:latin typeface="Poppins" panose="00000500000000000000" pitchFamily="2" charset="0"/>
                <a:ea typeface="Calibri" panose="020F0502020204030204" pitchFamily="34" charset="0"/>
                <a:cs typeface="Poppins" panose="00000500000000000000" pitchFamily="2" charset="0"/>
              </a:rPr>
              <a:t>world-leading green finance regulatory framework</a:t>
            </a:r>
          </a:p>
          <a:p>
            <a:pPr>
              <a:lnSpc>
                <a:spcPct val="120000"/>
              </a:lnSpc>
              <a:spcBef>
                <a:spcPts val="0"/>
              </a:spcBef>
              <a:buSzPts val="1000"/>
              <a:tabLst>
                <a:tab pos="457200" algn="l"/>
              </a:tabLst>
            </a:pPr>
            <a:endParaRPr lang="en-GB" sz="1600" b="1" dirty="0">
              <a:solidFill>
                <a:srgbClr val="000000"/>
              </a:solidFill>
              <a:effectLst/>
              <a:latin typeface="Poppins" panose="00000500000000000000" pitchFamily="2" charset="0"/>
              <a:ea typeface="Calibri" panose="020F0502020204030204" pitchFamily="34" charset="0"/>
              <a:cs typeface="Poppins" panose="00000500000000000000" pitchFamily="2" charset="0"/>
            </a:endParaRPr>
          </a:p>
          <a:p>
            <a:pPr>
              <a:lnSpc>
                <a:spcPct val="120000"/>
              </a:lnSpc>
              <a:spcBef>
                <a:spcPts val="0"/>
              </a:spcBef>
              <a:buSzPts val="1000"/>
              <a:tabLst>
                <a:tab pos="457200" algn="l"/>
              </a:tabLst>
            </a:pPr>
            <a:r>
              <a:rPr lang="en-US" sz="1600" dirty="0">
                <a:latin typeface="Poppins" panose="00000500000000000000" pitchFamily="2" charset="0"/>
                <a:cs typeface="Poppins" panose="00000500000000000000" pitchFamily="2" charset="0"/>
              </a:rPr>
              <a:t>Require financial institutions and FTSE 100 companies to publish their carbon footprint and adopt credible 1.5-C aligned transition plans. </a:t>
            </a:r>
          </a:p>
          <a:p>
            <a:pPr>
              <a:lnSpc>
                <a:spcPct val="120000"/>
              </a:lnSpc>
              <a:spcBef>
                <a:spcPts val="0"/>
              </a:spcBef>
              <a:buSzPts val="1000"/>
              <a:tabLst>
                <a:tab pos="457200" algn="l"/>
              </a:tabLst>
            </a:pPr>
            <a:endParaRPr lang="en-GB" sz="1600" b="1" dirty="0">
              <a:solidFill>
                <a:srgbClr val="000000"/>
              </a:solidFill>
              <a:latin typeface="Poppins" panose="00000500000000000000" pitchFamily="2" charset="0"/>
              <a:cs typeface="Poppins" panose="00000500000000000000" pitchFamily="2" charset="0"/>
            </a:endParaRPr>
          </a:p>
          <a:p>
            <a:pPr>
              <a:lnSpc>
                <a:spcPct val="120000"/>
              </a:lnSpc>
              <a:spcBef>
                <a:spcPts val="0"/>
              </a:spcBef>
              <a:buSzPts val="1000"/>
              <a:tabLst>
                <a:tab pos="457200" algn="l"/>
              </a:tabLst>
            </a:pPr>
            <a:r>
              <a:rPr lang="en-US" sz="1600" dirty="0">
                <a:latin typeface="Poppins" panose="00000500000000000000" pitchFamily="2" charset="0"/>
                <a:cs typeface="Poppins" panose="00000500000000000000" pitchFamily="2" charset="0"/>
              </a:rPr>
              <a:t>A clear timeline for completion of the </a:t>
            </a:r>
            <a:r>
              <a:rPr lang="en-US" sz="1600" b="1" dirty="0">
                <a:latin typeface="Poppins" panose="00000500000000000000" pitchFamily="2" charset="0"/>
                <a:cs typeface="Poppins" panose="00000500000000000000" pitchFamily="2" charset="0"/>
              </a:rPr>
              <a:t>green taxonomy</a:t>
            </a:r>
            <a:r>
              <a:rPr lang="en-US" sz="1600" dirty="0">
                <a:latin typeface="Poppins" panose="00000500000000000000" pitchFamily="2" charset="0"/>
                <a:cs typeface="Poppins" panose="00000500000000000000" pitchFamily="2" charset="0"/>
              </a:rPr>
              <a:t>, and voluntary and mandatory reporting for all businesses in scope.</a:t>
            </a:r>
            <a:endParaRPr lang="en-US" sz="1600" dirty="0">
              <a:solidFill>
                <a:srgbClr val="222222"/>
              </a:solidFill>
              <a:latin typeface="Poppins" panose="00000500000000000000" pitchFamily="2" charset="0"/>
              <a:cs typeface="Poppins" panose="00000500000000000000" pitchFamily="2" charset="0"/>
            </a:endParaRPr>
          </a:p>
          <a:p>
            <a:pPr>
              <a:lnSpc>
                <a:spcPct val="120000"/>
              </a:lnSpc>
              <a:spcBef>
                <a:spcPts val="0"/>
              </a:spcBef>
              <a:buSzPts val="1000"/>
              <a:tabLst>
                <a:tab pos="457200" algn="l"/>
              </a:tabLst>
            </a:pPr>
            <a:endParaRPr lang="en-US" sz="1600" b="0" i="0" dirty="0">
              <a:solidFill>
                <a:srgbClr val="222222"/>
              </a:solidFill>
              <a:effectLst/>
              <a:latin typeface="Poppins" panose="00000500000000000000" pitchFamily="2" charset="0"/>
              <a:cs typeface="Poppins" panose="00000500000000000000" pitchFamily="2" charset="0"/>
            </a:endParaRPr>
          </a:p>
          <a:p>
            <a:pPr>
              <a:lnSpc>
                <a:spcPct val="120000"/>
              </a:lnSpc>
              <a:spcBef>
                <a:spcPts val="0"/>
              </a:spcBef>
              <a:buSzPts val="1000"/>
              <a:tabLst>
                <a:tab pos="457200" algn="l"/>
              </a:tabLst>
            </a:pPr>
            <a:r>
              <a:rPr lang="en-US" sz="1600" dirty="0">
                <a:latin typeface="Poppins" panose="00000500000000000000" pitchFamily="2" charset="0"/>
                <a:cs typeface="Poppins" panose="00000500000000000000" pitchFamily="2" charset="0"/>
              </a:rPr>
              <a:t>Take forward the disclosure framework and sectoral guidance developed by the Transition Planning Taskforce and determine a clear timeframe for instituting voluntary and mandatory transition planning and disclosure requirements</a:t>
            </a:r>
          </a:p>
          <a:p>
            <a:pPr>
              <a:lnSpc>
                <a:spcPct val="120000"/>
              </a:lnSpc>
              <a:spcBef>
                <a:spcPts val="0"/>
              </a:spcBef>
              <a:buSzPts val="1000"/>
              <a:tabLst>
                <a:tab pos="457200" algn="l"/>
              </a:tabLst>
            </a:pPr>
            <a:endParaRPr lang="en-US" sz="1600" dirty="0">
              <a:latin typeface="Poppins" panose="00000500000000000000" pitchFamily="2" charset="0"/>
              <a:cs typeface="Poppins" panose="00000500000000000000" pitchFamily="2" charset="0"/>
            </a:endParaRPr>
          </a:p>
          <a:p>
            <a:pPr>
              <a:lnSpc>
                <a:spcPct val="120000"/>
              </a:lnSpc>
              <a:spcBef>
                <a:spcPts val="0"/>
              </a:spcBef>
              <a:buSzPts val="1000"/>
              <a:tabLst>
                <a:tab pos="457200" algn="l"/>
              </a:tabLst>
            </a:pPr>
            <a:r>
              <a:rPr lang="en-US" sz="1600" dirty="0">
                <a:latin typeface="Poppins" panose="00000500000000000000" pitchFamily="2" charset="0"/>
                <a:cs typeface="Poppins" panose="00000500000000000000" pitchFamily="2" charset="0"/>
              </a:rPr>
              <a:t>Explore the potential for nature-related finance building on the work in the voluntary carbon markets and natural capital public-private partnerships.</a:t>
            </a:r>
            <a:endParaRPr sz="1600" i="1" dirty="0">
              <a:solidFill>
                <a:schemeClr val="dk1"/>
              </a:solidFill>
              <a:latin typeface="Poppins" panose="00000500000000000000" pitchFamily="2" charset="0"/>
              <a:ea typeface="Arial"/>
              <a:cs typeface="Poppins" panose="00000500000000000000" pitchFamily="2" charset="0"/>
              <a:sym typeface="Arial"/>
            </a:endParaRPr>
          </a:p>
        </p:txBody>
      </p:sp>
      <p:sp>
        <p:nvSpPr>
          <p:cNvPr id="1308" name="Google Shape;1308;p68"/>
          <p:cNvSpPr/>
          <p:nvPr/>
        </p:nvSpPr>
        <p:spPr>
          <a:xfrm>
            <a:off x="660871" y="1108205"/>
            <a:ext cx="10747358" cy="1664023"/>
          </a:xfrm>
          <a:prstGeom prst="roundRect">
            <a:avLst>
              <a:gd name="adj" fmla="val 16667"/>
            </a:avLst>
          </a:prstGeom>
          <a:no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9" name="Google Shape;1309;p68"/>
          <p:cNvSpPr/>
          <p:nvPr/>
        </p:nvSpPr>
        <p:spPr>
          <a:xfrm>
            <a:off x="660871" y="2946018"/>
            <a:ext cx="10747358" cy="3765209"/>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523904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p:nvPr/>
        </p:nvSpPr>
        <p:spPr>
          <a:xfrm>
            <a:off x="997857" y="2647245"/>
            <a:ext cx="10515600" cy="1133499"/>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buClr>
                <a:srgbClr val="000000"/>
              </a:buClr>
              <a:buSzPts val="2400"/>
            </a:pPr>
            <a:r>
              <a:rPr lang="en-US" sz="5200" b="0" i="0" u="none" strike="noStrike" kern="1200" cap="none" dirty="0">
                <a:solidFill>
                  <a:schemeClr val="tx1"/>
                </a:solidFill>
                <a:latin typeface="+mj-lt"/>
                <a:ea typeface="+mj-ea"/>
                <a:cs typeface="+mj-cs"/>
                <a:sym typeface="Nunito Sans Black"/>
              </a:rPr>
              <a:t>So what?  -  Opportunities and risk</a:t>
            </a:r>
            <a:endParaRPr lang="en-US" sz="5200" b="0" i="0" u="none" strike="noStrike" kern="1200" cap="none" dirty="0">
              <a:solidFill>
                <a:schemeClr val="tx1"/>
              </a:solidFill>
              <a:latin typeface="+mj-lt"/>
              <a:ea typeface="+mj-ea"/>
              <a:cs typeface="+mj-cs"/>
              <a:sym typeface="Nunito Sans"/>
            </a:endParaRPr>
          </a:p>
        </p:txBody>
      </p:sp>
    </p:spTree>
    <p:extLst>
      <p:ext uri="{BB962C8B-B14F-4D97-AF65-F5344CB8AC3E}">
        <p14:creationId xmlns:p14="http://schemas.microsoft.com/office/powerpoint/2010/main" val="283491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2" name="Google Shape;1303;p68">
            <a:extLst>
              <a:ext uri="{FF2B5EF4-FFF2-40B4-BE49-F238E27FC236}">
                <a16:creationId xmlns:a16="http://schemas.microsoft.com/office/drawing/2014/main" id="{3E94649C-5877-121E-772A-D9CA1CBD978E}"/>
              </a:ext>
            </a:extLst>
          </p:cNvPr>
          <p:cNvSpPr txBox="1"/>
          <p:nvPr/>
        </p:nvSpPr>
        <p:spPr>
          <a:xfrm>
            <a:off x="838201" y="948549"/>
            <a:ext cx="10176917" cy="604480"/>
          </a:xfrm>
          <a:prstGeom prst="rect">
            <a:avLst/>
          </a:prstGeom>
          <a:noFill/>
          <a:ln>
            <a:noFill/>
          </a:ln>
        </p:spPr>
        <p:txBody>
          <a:bodyPr spcFirstLastPara="1" wrap="square" lIns="91433" tIns="45700" rIns="91433" bIns="45700" anchor="t" anchorCtr="0">
            <a:noAutofit/>
          </a:bodyPr>
          <a:lstStyle/>
          <a:p>
            <a:pPr>
              <a:lnSpc>
                <a:spcPct val="90000"/>
              </a:lnSpc>
              <a:buClr>
                <a:srgbClr val="000000"/>
              </a:buClr>
              <a:buSzPts val="1100"/>
            </a:pPr>
            <a:r>
              <a:rPr lang="en-US" sz="2800" b="1" dirty="0">
                <a:solidFill>
                  <a:srgbClr val="C00000"/>
                </a:solidFill>
                <a:latin typeface="Poppins"/>
                <a:ea typeface="Poppins"/>
                <a:cs typeface="Poppins"/>
                <a:sym typeface="Poppins"/>
              </a:rPr>
              <a:t>The gamble on growth without fiscal stimulus:</a:t>
            </a:r>
          </a:p>
          <a:p>
            <a:pPr>
              <a:lnSpc>
                <a:spcPct val="90000"/>
              </a:lnSpc>
              <a:buClr>
                <a:srgbClr val="000000"/>
              </a:buClr>
              <a:buSzPts val="1100"/>
            </a:pPr>
            <a:endParaRPr lang="en-US" sz="1600" b="1"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panose="00000500000000000000" pitchFamily="2" charset="0"/>
              <a:ea typeface="Poppins"/>
              <a:cs typeface="Poppins" panose="00000500000000000000" pitchFamily="2" charset="0"/>
              <a:sym typeface="Poppins"/>
            </a:endParaRPr>
          </a:p>
        </p:txBody>
      </p:sp>
      <p:sp>
        <p:nvSpPr>
          <p:cNvPr id="3" name="Google Shape;1303;p68">
            <a:extLst>
              <a:ext uri="{FF2B5EF4-FFF2-40B4-BE49-F238E27FC236}">
                <a16:creationId xmlns:a16="http://schemas.microsoft.com/office/drawing/2014/main" id="{81B1FDF6-DEE4-57E1-749F-FC7B205FD925}"/>
              </a:ext>
            </a:extLst>
          </p:cNvPr>
          <p:cNvSpPr txBox="1"/>
          <p:nvPr/>
        </p:nvSpPr>
        <p:spPr>
          <a:xfrm>
            <a:off x="649517" y="2160717"/>
            <a:ext cx="4851400" cy="3224081"/>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US" b="1" dirty="0">
                <a:solidFill>
                  <a:schemeClr val="dk1"/>
                </a:solidFill>
                <a:latin typeface="Poppins"/>
                <a:ea typeface="Poppins"/>
                <a:cs typeface="Poppins"/>
                <a:sym typeface="Poppins"/>
              </a:rPr>
              <a:t>Opportunity</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r>
              <a:rPr lang="en-US" sz="1600" dirty="0">
                <a:solidFill>
                  <a:schemeClr val="dk1"/>
                </a:solidFill>
                <a:latin typeface="Poppins"/>
                <a:ea typeface="Poppins"/>
                <a:cs typeface="Poppins"/>
                <a:sym typeface="Poppins"/>
              </a:rPr>
              <a:t>Growth will require focused supply side reforms: </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marL="285750" indent="-285750">
              <a:lnSpc>
                <a:spcPct val="90000"/>
              </a:lnSpc>
              <a:buClr>
                <a:srgbClr val="000000"/>
              </a:buClr>
              <a:buSzPts val="1100"/>
              <a:buFont typeface="Arial" panose="020B0604020202020204" pitchFamily="34" charset="0"/>
              <a:buChar char="•"/>
            </a:pPr>
            <a:r>
              <a:rPr lang="en-US" sz="1600" dirty="0">
                <a:solidFill>
                  <a:schemeClr val="dk1"/>
                </a:solidFill>
                <a:latin typeface="Poppins"/>
                <a:ea typeface="Poppins"/>
                <a:cs typeface="Poppins"/>
                <a:sym typeface="Poppins"/>
              </a:rPr>
              <a:t>Regulatory competitiveness to reduce unnecessary burdens and regulation that enables growth and innovation</a:t>
            </a:r>
          </a:p>
          <a:p>
            <a:pPr marL="285750" indent="-285750">
              <a:lnSpc>
                <a:spcPct val="90000"/>
              </a:lnSpc>
              <a:buClr>
                <a:srgbClr val="000000"/>
              </a:buClr>
              <a:buSzPts val="1100"/>
              <a:buFont typeface="Arial" panose="020B0604020202020204" pitchFamily="34" charset="0"/>
              <a:buChar char="•"/>
            </a:pPr>
            <a:endParaRPr lang="en-US" sz="1600" dirty="0">
              <a:solidFill>
                <a:schemeClr val="dk1"/>
              </a:solidFill>
              <a:latin typeface="Poppins"/>
              <a:ea typeface="Poppins"/>
              <a:cs typeface="Poppins"/>
              <a:sym typeface="Poppins"/>
            </a:endParaRPr>
          </a:p>
          <a:p>
            <a:pPr marL="285750" indent="-285750">
              <a:lnSpc>
                <a:spcPct val="90000"/>
              </a:lnSpc>
              <a:buClr>
                <a:srgbClr val="000000"/>
              </a:buClr>
              <a:buSzPts val="1100"/>
              <a:buFont typeface="Arial" panose="020B0604020202020204" pitchFamily="34" charset="0"/>
              <a:buChar char="•"/>
            </a:pPr>
            <a:r>
              <a:rPr lang="en-US" sz="1600" dirty="0">
                <a:solidFill>
                  <a:schemeClr val="dk1"/>
                </a:solidFill>
                <a:latin typeface="Poppins"/>
                <a:ea typeface="Poppins"/>
                <a:cs typeface="Poppins"/>
                <a:sym typeface="Poppins"/>
              </a:rPr>
              <a:t>Private sector investment to finance infrastructure and green transition</a:t>
            </a:r>
          </a:p>
          <a:p>
            <a:pPr marL="285750" indent="-285750">
              <a:lnSpc>
                <a:spcPct val="90000"/>
              </a:lnSpc>
              <a:buClr>
                <a:srgbClr val="000000"/>
              </a:buClr>
              <a:buSzPts val="1100"/>
              <a:buFont typeface="Arial" panose="020B0604020202020204" pitchFamily="34" charset="0"/>
              <a:buChar char="•"/>
            </a:pPr>
            <a:endParaRPr lang="en-US" sz="1600" dirty="0">
              <a:solidFill>
                <a:schemeClr val="dk1"/>
              </a:solidFill>
              <a:latin typeface="Poppins"/>
              <a:ea typeface="Poppins"/>
              <a:cs typeface="Poppins"/>
              <a:sym typeface="Poppins"/>
            </a:endParaRPr>
          </a:p>
          <a:p>
            <a:pPr marL="285750" indent="-285750">
              <a:lnSpc>
                <a:spcPct val="90000"/>
              </a:lnSpc>
              <a:buClr>
                <a:srgbClr val="000000"/>
              </a:buClr>
              <a:buSzPts val="1100"/>
              <a:buFont typeface="Arial" panose="020B0604020202020204" pitchFamily="34" charset="0"/>
              <a:buChar char="•"/>
            </a:pPr>
            <a:r>
              <a:rPr lang="en-US" sz="1600" dirty="0">
                <a:solidFill>
                  <a:schemeClr val="dk1"/>
                </a:solidFill>
                <a:latin typeface="Poppins"/>
                <a:ea typeface="Poppins"/>
                <a:cs typeface="Poppins"/>
                <a:sym typeface="Poppins"/>
              </a:rPr>
              <a:t>Tackling trade barriers, incl EU</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panose="00000500000000000000" pitchFamily="2" charset="0"/>
              <a:ea typeface="Poppins"/>
              <a:cs typeface="Poppins" panose="00000500000000000000" pitchFamily="2" charset="0"/>
              <a:sym typeface="Poppins"/>
            </a:endParaRPr>
          </a:p>
        </p:txBody>
      </p:sp>
      <p:sp>
        <p:nvSpPr>
          <p:cNvPr id="4" name="Google Shape;1303;p68">
            <a:extLst>
              <a:ext uri="{FF2B5EF4-FFF2-40B4-BE49-F238E27FC236}">
                <a16:creationId xmlns:a16="http://schemas.microsoft.com/office/drawing/2014/main" id="{A35C35E0-6126-80BB-9F39-B1C15DC1123E}"/>
              </a:ext>
            </a:extLst>
          </p:cNvPr>
          <p:cNvSpPr txBox="1"/>
          <p:nvPr/>
        </p:nvSpPr>
        <p:spPr>
          <a:xfrm>
            <a:off x="6270171" y="2160718"/>
            <a:ext cx="4851401" cy="3224081"/>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US" b="1" dirty="0">
                <a:solidFill>
                  <a:schemeClr val="dk1"/>
                </a:solidFill>
                <a:latin typeface="Poppins"/>
                <a:ea typeface="Poppins"/>
                <a:cs typeface="Poppins"/>
                <a:sym typeface="Poppins"/>
              </a:rPr>
              <a:t>Risk</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r>
              <a:rPr lang="en-US" sz="1600" dirty="0">
                <a:solidFill>
                  <a:schemeClr val="dk1"/>
                </a:solidFill>
                <a:latin typeface="Poppins"/>
                <a:ea typeface="Poppins"/>
                <a:cs typeface="Poppins"/>
                <a:sym typeface="Poppins"/>
              </a:rPr>
              <a:t>If this is not achieved quickly, there will be more volatility</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r>
              <a:rPr lang="en-US" sz="1600" dirty="0">
                <a:solidFill>
                  <a:schemeClr val="dk1"/>
                </a:solidFill>
                <a:latin typeface="Poppins"/>
                <a:ea typeface="Poppins"/>
                <a:cs typeface="Poppins"/>
                <a:sym typeface="Poppins"/>
              </a:rPr>
              <a:t>And Chancellor may naturally look to banks and asset managers and not to commercial risk market unless we demonstrate how the London market can help deliver economic mission rapidly and at scale</a:t>
            </a:r>
          </a:p>
          <a:p>
            <a:pPr>
              <a:lnSpc>
                <a:spcPct val="90000"/>
              </a:lnSpc>
              <a:buClr>
                <a:srgbClr val="000000"/>
              </a:buClr>
              <a:buSzPts val="1100"/>
            </a:pPr>
            <a:endParaRPr lang="en-US" sz="1600" dirty="0">
              <a:solidFill>
                <a:schemeClr val="dk1"/>
              </a:solidFill>
              <a:latin typeface="Poppins"/>
              <a:ea typeface="Poppins"/>
              <a:cs typeface="Poppins"/>
              <a:sym typeface="Poppins"/>
            </a:endParaRPr>
          </a:p>
          <a:p>
            <a:pPr>
              <a:lnSpc>
                <a:spcPct val="90000"/>
              </a:lnSpc>
              <a:buClr>
                <a:srgbClr val="000000"/>
              </a:buClr>
              <a:buSzPts val="1100"/>
            </a:pPr>
            <a:endParaRPr lang="en-US" sz="1600" dirty="0">
              <a:solidFill>
                <a:schemeClr val="dk1"/>
              </a:solidFill>
              <a:latin typeface="Poppins" panose="00000500000000000000" pitchFamily="2" charset="0"/>
              <a:ea typeface="Poppins"/>
              <a:cs typeface="Poppins" panose="00000500000000000000" pitchFamily="2" charset="0"/>
              <a:sym typeface="Poppins"/>
            </a:endParaRPr>
          </a:p>
        </p:txBody>
      </p:sp>
    </p:spTree>
    <p:extLst>
      <p:ext uri="{BB962C8B-B14F-4D97-AF65-F5344CB8AC3E}">
        <p14:creationId xmlns:p14="http://schemas.microsoft.com/office/powerpoint/2010/main" val="373482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p:nvSpPr>
          <p:cNvPr id="139" name="Google Shape;139;p4"/>
          <p:cNvSpPr txBox="1"/>
          <p:nvPr/>
        </p:nvSpPr>
        <p:spPr>
          <a:xfrm>
            <a:off x="1012371" y="-59772"/>
            <a:ext cx="10515600" cy="1133499"/>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buClr>
                <a:srgbClr val="000000"/>
              </a:buClr>
              <a:buSzPts val="2400"/>
            </a:pPr>
            <a:r>
              <a:rPr lang="en-US" sz="5200" b="0" i="0" u="none" strike="noStrike" kern="1200" cap="none" dirty="0">
                <a:solidFill>
                  <a:schemeClr val="tx1"/>
                </a:solidFill>
                <a:latin typeface="+mj-lt"/>
                <a:ea typeface="+mj-ea"/>
                <a:cs typeface="+mj-cs"/>
                <a:sym typeface="Nunito Sans Black"/>
              </a:rPr>
              <a:t>Four areas to consider</a:t>
            </a:r>
            <a:endParaRPr lang="en-US" sz="5200" b="0" i="0" u="none" strike="noStrike" kern="1200" cap="none" dirty="0">
              <a:solidFill>
                <a:schemeClr val="tx1"/>
              </a:solidFill>
              <a:latin typeface="+mj-lt"/>
              <a:ea typeface="+mj-ea"/>
              <a:cs typeface="+mj-cs"/>
              <a:sym typeface="Nunito Sans"/>
            </a:endParaRPr>
          </a:p>
        </p:txBody>
      </p:sp>
      <p:graphicFrame>
        <p:nvGraphicFramePr>
          <p:cNvPr id="141" name="Google Shape;141;p4"/>
          <p:cNvGraphicFramePr/>
          <p:nvPr>
            <p:extLst>
              <p:ext uri="{D42A27DB-BD31-4B8C-83A1-F6EECF244321}">
                <p14:modId xmlns:p14="http://schemas.microsoft.com/office/powerpoint/2010/main" val="1749754760"/>
              </p:ext>
            </p:extLst>
          </p:nvPr>
        </p:nvGraphicFramePr>
        <p:xfrm>
          <a:off x="1012371" y="1077338"/>
          <a:ext cx="10919260" cy="5381519"/>
        </p:xfrm>
        <a:graphic>
          <a:graphicData uri="http://schemas.openxmlformats.org/drawingml/2006/table">
            <a:tbl>
              <a:tblPr bandRow="1">
                <a:noFill/>
              </a:tblPr>
              <a:tblGrid>
                <a:gridCol w="1470461">
                  <a:extLst>
                    <a:ext uri="{9D8B030D-6E8A-4147-A177-3AD203B41FA5}">
                      <a16:colId xmlns:a16="http://schemas.microsoft.com/office/drawing/2014/main" val="20000"/>
                    </a:ext>
                  </a:extLst>
                </a:gridCol>
                <a:gridCol w="2546684">
                  <a:extLst>
                    <a:ext uri="{9D8B030D-6E8A-4147-A177-3AD203B41FA5}">
                      <a16:colId xmlns:a16="http://schemas.microsoft.com/office/drawing/2014/main" val="20001"/>
                    </a:ext>
                  </a:extLst>
                </a:gridCol>
                <a:gridCol w="6902115">
                  <a:extLst>
                    <a:ext uri="{9D8B030D-6E8A-4147-A177-3AD203B41FA5}">
                      <a16:colId xmlns:a16="http://schemas.microsoft.com/office/drawing/2014/main" val="20002"/>
                    </a:ext>
                  </a:extLst>
                </a:gridCol>
              </a:tblGrid>
              <a:tr h="1293667">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1"/>
                    </a:solidFill>
                  </a:tcPr>
                </a:tc>
                <a:tc>
                  <a:txBody>
                    <a:bodyPr/>
                    <a:lstStyle/>
                    <a:p>
                      <a:pPr marL="0" marR="0" lvl="0" indent="0" algn="l" rtl="0">
                        <a:lnSpc>
                          <a:spcPct val="100000"/>
                        </a:lnSpc>
                        <a:spcBef>
                          <a:spcPts val="0"/>
                        </a:spcBef>
                        <a:spcAft>
                          <a:spcPts val="0"/>
                        </a:spcAft>
                        <a:buNone/>
                      </a:pPr>
                      <a:r>
                        <a:rPr lang="en-US" sz="2400" b="1" u="none" strike="noStrike" cap="none" dirty="0"/>
                        <a:t>Financing infrastructure and green transition</a:t>
                      </a:r>
                      <a:endParaRPr sz="2400" b="1" u="none" strike="noStrike" cap="none" dirty="0"/>
                    </a:p>
                  </a:txBody>
                  <a:tcPr marL="91450" marR="91450" marT="45725" marB="45725" anchor="ctr">
                    <a:solidFill>
                      <a:schemeClr val="accent6">
                        <a:lumMod val="40000"/>
                        <a:lumOff val="60000"/>
                      </a:schemeClr>
                    </a:solidFill>
                  </a:tcPr>
                </a:tc>
                <a:tc>
                  <a:txBody>
                    <a:bodyPr/>
                    <a:lstStyle/>
                    <a:p>
                      <a:pPr marL="0" indent="0">
                        <a:buFont typeface="Arial" panose="020B0604020202020204" pitchFamily="34" charset="0"/>
                        <a:buNone/>
                      </a:pPr>
                      <a:r>
                        <a:rPr lang="en-GB" sz="2000" b="0" i="0" u="none" strike="noStrike" cap="none" dirty="0">
                          <a:solidFill>
                            <a:schemeClr val="dk1"/>
                          </a:solidFill>
                          <a:effectLst/>
                          <a:latin typeface="Arial"/>
                          <a:ea typeface="Arial"/>
                          <a:cs typeface="Arial"/>
                          <a:sym typeface="Arial"/>
                        </a:rPr>
                        <a:t>How can you de-risk finance and provide impartial advice?</a:t>
                      </a:r>
                    </a:p>
                  </a:txBody>
                  <a:tcPr marL="91450" marR="91450" marT="45725" marB="45725" anchor="ctr">
                    <a:solidFill>
                      <a:schemeClr val="bg1"/>
                    </a:solidFill>
                  </a:tcPr>
                </a:tc>
                <a:extLst>
                  <a:ext uri="{0D108BD9-81ED-4DB2-BD59-A6C34878D82A}">
                    <a16:rowId xmlns:a16="http://schemas.microsoft.com/office/drawing/2014/main" val="10001"/>
                  </a:ext>
                </a:extLst>
              </a:tr>
              <a:tr h="1103085">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1"/>
                    </a:solidFill>
                  </a:tcPr>
                </a:tc>
                <a:tc>
                  <a:txBody>
                    <a:bodyPr/>
                    <a:lstStyle/>
                    <a:p>
                      <a:pPr marL="0" marR="0" lvl="0" indent="0" algn="l" rtl="0">
                        <a:lnSpc>
                          <a:spcPct val="100000"/>
                        </a:lnSpc>
                        <a:spcBef>
                          <a:spcPts val="0"/>
                        </a:spcBef>
                        <a:spcAft>
                          <a:spcPts val="0"/>
                        </a:spcAft>
                        <a:buNone/>
                      </a:pPr>
                      <a:r>
                        <a:rPr lang="en-US" sz="2400" b="1" u="none" strike="noStrike" cap="none" dirty="0"/>
                        <a:t>Regulatory innovation</a:t>
                      </a:r>
                      <a:endParaRPr sz="2400" b="1" u="none" strike="noStrike" cap="none" dirty="0"/>
                    </a:p>
                  </a:txBody>
                  <a:tcPr marL="91450" marR="91450" marT="45725" marB="45725" anchor="ctr">
                    <a:solidFill>
                      <a:schemeClr val="bg1">
                        <a:lumMod val="65000"/>
                      </a:schemeClr>
                    </a:solidFill>
                  </a:tcPr>
                </a:tc>
                <a:tc>
                  <a:txBody>
                    <a:bodyPr/>
                    <a:lstStyle/>
                    <a:p>
                      <a:pPr marL="0" indent="0">
                        <a:buFont typeface="Arial" panose="020B0604020202020204" pitchFamily="34" charset="0"/>
                        <a:buNone/>
                      </a:pPr>
                      <a:r>
                        <a:rPr lang="en-US" sz="2000" b="0" i="0" u="none" strike="noStrike" cap="none" dirty="0">
                          <a:solidFill>
                            <a:schemeClr val="dk1"/>
                          </a:solidFill>
                          <a:effectLst/>
                          <a:latin typeface="Arial"/>
                          <a:ea typeface="Arial"/>
                          <a:cs typeface="Arial"/>
                          <a:sym typeface="Arial"/>
                        </a:rPr>
                        <a:t>How can we maintain Ministerial pressure on regulators to focus on competitiveness and growth? Can we secure greater distinction between retail and commercial markets?</a:t>
                      </a:r>
                      <a:endParaRPr lang="en-GB" sz="2000" b="0" i="0" u="none" strike="noStrike" cap="none" dirty="0">
                        <a:solidFill>
                          <a:schemeClr val="dk1"/>
                        </a:solidFill>
                        <a:effectLst/>
                        <a:latin typeface="Arial"/>
                        <a:ea typeface="Arial"/>
                        <a:cs typeface="Arial"/>
                        <a:sym typeface="Arial"/>
                      </a:endParaRPr>
                    </a:p>
                  </a:txBody>
                  <a:tcPr marL="91450" marR="91450" marT="45725" marB="45725" anchor="ctr">
                    <a:solidFill>
                      <a:schemeClr val="bg1"/>
                    </a:solidFill>
                  </a:tcPr>
                </a:tc>
                <a:extLst>
                  <a:ext uri="{0D108BD9-81ED-4DB2-BD59-A6C34878D82A}">
                    <a16:rowId xmlns:a16="http://schemas.microsoft.com/office/drawing/2014/main" val="10002"/>
                  </a:ext>
                </a:extLst>
              </a:tr>
              <a:tr h="1679166">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1"/>
                    </a:solidFill>
                  </a:tcPr>
                </a:tc>
                <a:tc>
                  <a:txBody>
                    <a:bodyPr/>
                    <a:lstStyle/>
                    <a:p>
                      <a:pPr marL="0" marR="0" lvl="0" indent="0" algn="l" rtl="0">
                        <a:lnSpc>
                          <a:spcPct val="100000"/>
                        </a:lnSpc>
                        <a:spcBef>
                          <a:spcPts val="0"/>
                        </a:spcBef>
                        <a:spcAft>
                          <a:spcPts val="0"/>
                        </a:spcAft>
                        <a:buNone/>
                      </a:pPr>
                      <a:r>
                        <a:rPr lang="en-US" sz="2400" b="1" u="none" strike="noStrike" cap="none" dirty="0"/>
                        <a:t>Geo-political risk and volatility</a:t>
                      </a:r>
                      <a:endParaRPr sz="2400" b="1" u="none" strike="noStrike" cap="none" dirty="0"/>
                    </a:p>
                  </a:txBody>
                  <a:tcPr marL="91450" marR="91450" marT="45725" marB="45725" anchor="ctr">
                    <a:solidFill>
                      <a:schemeClr val="accent2">
                        <a:lumMod val="60000"/>
                        <a:lumOff val="40000"/>
                      </a:schemeClr>
                    </a:solidFill>
                  </a:tcPr>
                </a:tc>
                <a:tc>
                  <a:txBody>
                    <a:bodyPr/>
                    <a:lstStyle/>
                    <a:p>
                      <a:pPr marL="0" indent="0">
                        <a:buFont typeface="Arial" panose="020B0604020202020204" pitchFamily="34" charset="0"/>
                        <a:buNone/>
                      </a:pPr>
                      <a:r>
                        <a:rPr lang="en-GB" sz="2000" b="0" i="0" u="none" strike="noStrike" cap="none" dirty="0">
                          <a:solidFill>
                            <a:schemeClr val="dk1"/>
                          </a:solidFill>
                          <a:effectLst/>
                          <a:latin typeface="Arial"/>
                          <a:ea typeface="Arial"/>
                          <a:cs typeface="Arial"/>
                          <a:sym typeface="Arial"/>
                        </a:rPr>
                        <a:t>How can the London market be the advisers to Government on managing risk?</a:t>
                      </a:r>
                    </a:p>
                    <a:p>
                      <a:pPr marL="0" indent="0">
                        <a:buFont typeface="Arial" panose="020B0604020202020204" pitchFamily="34" charset="0"/>
                        <a:buNone/>
                      </a:pPr>
                      <a:endParaRPr lang="en-GB" sz="2000" b="0" i="0" u="none" strike="noStrike" cap="none" dirty="0">
                        <a:solidFill>
                          <a:schemeClr val="dk1"/>
                        </a:solidFill>
                        <a:effectLst/>
                        <a:latin typeface="Arial"/>
                        <a:ea typeface="Arial"/>
                        <a:cs typeface="Arial"/>
                        <a:sym typeface="Arial"/>
                      </a:endParaRPr>
                    </a:p>
                    <a:p>
                      <a:pPr marL="0" indent="0">
                        <a:buFont typeface="Arial" panose="020B0604020202020204" pitchFamily="34" charset="0"/>
                        <a:buNone/>
                      </a:pPr>
                      <a:r>
                        <a:rPr lang="en-GB" sz="2000" b="0" i="0" u="none" strike="noStrike" cap="none" dirty="0">
                          <a:solidFill>
                            <a:schemeClr val="dk1"/>
                          </a:solidFill>
                          <a:effectLst/>
                          <a:latin typeface="Arial"/>
                          <a:ea typeface="Arial"/>
                          <a:cs typeface="Arial"/>
                          <a:sym typeface="Arial"/>
                        </a:rPr>
                        <a:t>USA and France may make UK look a more attractive, stable place to do business</a:t>
                      </a:r>
                    </a:p>
                  </a:txBody>
                  <a:tcPr marL="91450" marR="91450" marT="45725" marB="45725" anchor="ctr">
                    <a:solidFill>
                      <a:schemeClr val="bg1"/>
                    </a:solidFill>
                  </a:tcPr>
                </a:tc>
                <a:extLst>
                  <a:ext uri="{0D108BD9-81ED-4DB2-BD59-A6C34878D82A}">
                    <a16:rowId xmlns:a16="http://schemas.microsoft.com/office/drawing/2014/main" val="10003"/>
                  </a:ext>
                </a:extLst>
              </a:tr>
              <a:tr h="1305601">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1"/>
                    </a:solidFill>
                  </a:tcPr>
                </a:tc>
                <a:tc>
                  <a:txBody>
                    <a:bodyPr/>
                    <a:lstStyle/>
                    <a:p>
                      <a:pPr marL="0" marR="0" lvl="0" indent="0" algn="l" rtl="0">
                        <a:lnSpc>
                          <a:spcPct val="100000"/>
                        </a:lnSpc>
                        <a:spcBef>
                          <a:spcPts val="0"/>
                        </a:spcBef>
                        <a:spcAft>
                          <a:spcPts val="0"/>
                        </a:spcAft>
                        <a:buNone/>
                      </a:pPr>
                      <a:r>
                        <a:rPr lang="en-GB" sz="2400" b="1" u="none" strike="noStrike" cap="none" dirty="0"/>
                        <a:t>Trade negotiations</a:t>
                      </a:r>
                      <a:endParaRPr sz="2400" b="1" u="none" strike="noStrike" cap="none" dirty="0"/>
                    </a:p>
                  </a:txBody>
                  <a:tcPr marL="91450" marR="91450" marT="45725" marB="45725" anchor="ctr">
                    <a:solidFill>
                      <a:srgbClr val="FFC000"/>
                    </a:solidFill>
                  </a:tcPr>
                </a:tc>
                <a:tc>
                  <a:txBody>
                    <a:bodyPr/>
                    <a:lstStyle/>
                    <a:p>
                      <a:pPr marL="0" indent="0">
                        <a:buFont typeface="Arial" panose="020B0604020202020204" pitchFamily="34" charset="0"/>
                        <a:buNone/>
                      </a:pPr>
                      <a:r>
                        <a:rPr lang="en-GB" sz="2000" b="0" i="0" u="none" strike="noStrike" cap="none" dirty="0">
                          <a:solidFill>
                            <a:schemeClr val="dk1"/>
                          </a:solidFill>
                          <a:effectLst/>
                          <a:latin typeface="Arial"/>
                          <a:ea typeface="Arial"/>
                          <a:cs typeface="Arial"/>
                          <a:sym typeface="Arial"/>
                        </a:rPr>
                        <a:t>What do we need from any EU-UK financial services negotiation? And what priorities for rest of the world?</a:t>
                      </a:r>
                    </a:p>
                  </a:txBody>
                  <a:tcPr marL="91450" marR="91450" marT="45725" marB="45725" anchor="ctr">
                    <a:solidFill>
                      <a:schemeClr val="bg1"/>
                    </a:solidFill>
                  </a:tcPr>
                </a:tc>
                <a:extLst>
                  <a:ext uri="{0D108BD9-81ED-4DB2-BD59-A6C34878D82A}">
                    <a16:rowId xmlns:a16="http://schemas.microsoft.com/office/drawing/2014/main" val="138603922"/>
                  </a:ext>
                </a:extLst>
              </a:tr>
            </a:tbl>
          </a:graphicData>
        </a:graphic>
      </p:graphicFrame>
      <p:pic>
        <p:nvPicPr>
          <p:cNvPr id="3" name="Graphic 2" descr="Atom with solid fill">
            <a:extLst>
              <a:ext uri="{FF2B5EF4-FFF2-40B4-BE49-F238E27FC236}">
                <a16:creationId xmlns:a16="http://schemas.microsoft.com/office/drawing/2014/main" id="{C2DBD223-7C7D-87B2-97B4-9495114DF4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5202" y="1309932"/>
            <a:ext cx="852186" cy="852186"/>
          </a:xfrm>
          <a:prstGeom prst="rect">
            <a:avLst/>
          </a:prstGeom>
        </p:spPr>
      </p:pic>
      <p:pic>
        <p:nvPicPr>
          <p:cNvPr id="5" name="Graphic 4" descr="Bank with solid fill">
            <a:extLst>
              <a:ext uri="{FF2B5EF4-FFF2-40B4-BE49-F238E27FC236}">
                <a16:creationId xmlns:a16="http://schemas.microsoft.com/office/drawing/2014/main" id="{80394394-8C0C-136B-2847-93D3AC65C4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5202" y="2471170"/>
            <a:ext cx="852186" cy="852186"/>
          </a:xfrm>
          <a:prstGeom prst="rect">
            <a:avLst/>
          </a:prstGeom>
        </p:spPr>
      </p:pic>
      <p:pic>
        <p:nvPicPr>
          <p:cNvPr id="7" name="Graphic 6" descr="Warning with solid fill">
            <a:extLst>
              <a:ext uri="{FF2B5EF4-FFF2-40B4-BE49-F238E27FC236}">
                <a16:creationId xmlns:a16="http://schemas.microsoft.com/office/drawing/2014/main" id="{67262D56-2C22-E86E-2632-D2EB42C484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5202" y="3775250"/>
            <a:ext cx="852186" cy="852186"/>
          </a:xfrm>
          <a:prstGeom prst="rect">
            <a:avLst/>
          </a:prstGeom>
        </p:spPr>
      </p:pic>
      <p:pic>
        <p:nvPicPr>
          <p:cNvPr id="4" name="Graphic 3" descr="World with solid fill">
            <a:extLst>
              <a:ext uri="{FF2B5EF4-FFF2-40B4-BE49-F238E27FC236}">
                <a16:creationId xmlns:a16="http://schemas.microsoft.com/office/drawing/2014/main" id="{FA8418D9-CFE8-570D-E07A-344EE41BE1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5202" y="5328831"/>
            <a:ext cx="914400" cy="914400"/>
          </a:xfrm>
          <a:prstGeom prst="rect">
            <a:avLst/>
          </a:prstGeom>
        </p:spPr>
      </p:pic>
    </p:spTree>
    <p:extLst>
      <p:ext uri="{BB962C8B-B14F-4D97-AF65-F5344CB8AC3E}">
        <p14:creationId xmlns:p14="http://schemas.microsoft.com/office/powerpoint/2010/main" val="291963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ph of a graph&#10;&#10;Description automatically generated">
            <a:extLst>
              <a:ext uri="{FF2B5EF4-FFF2-40B4-BE49-F238E27FC236}">
                <a16:creationId xmlns:a16="http://schemas.microsoft.com/office/drawing/2014/main" id="{D2C6C7E1-9D3E-D361-D368-ED87C83AA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57" y="2983135"/>
            <a:ext cx="7013414" cy="2762860"/>
          </a:xfrm>
          <a:prstGeom prst="rect">
            <a:avLst/>
          </a:prstGeom>
        </p:spPr>
      </p:pic>
      <p:sp>
        <p:nvSpPr>
          <p:cNvPr id="2" name="Title 1">
            <a:extLst>
              <a:ext uri="{FF2B5EF4-FFF2-40B4-BE49-F238E27FC236}">
                <a16:creationId xmlns:a16="http://schemas.microsoft.com/office/drawing/2014/main" id="{2ECE3FFC-FCB5-C98E-CB45-36A3F29A3A5C}"/>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dirty="0">
                <a:solidFill>
                  <a:schemeClr val="tx1"/>
                </a:solidFill>
                <a:latin typeface="+mj-lt"/>
                <a:ea typeface="+mj-ea"/>
                <a:cs typeface="+mj-cs"/>
              </a:rPr>
              <a:t>What will the result be?</a:t>
            </a:r>
          </a:p>
        </p:txBody>
      </p:sp>
      <p:sp>
        <p:nvSpPr>
          <p:cNvPr id="3" name="Slide Number Placeholder 2">
            <a:extLst>
              <a:ext uri="{FF2B5EF4-FFF2-40B4-BE49-F238E27FC236}">
                <a16:creationId xmlns:a16="http://schemas.microsoft.com/office/drawing/2014/main" id="{863D6546-C932-968A-43BC-FEFD67865AB4}"/>
              </a:ext>
            </a:extLst>
          </p:cNvPr>
          <p:cNvSpPr>
            <a:spLocks/>
          </p:cNvSpPr>
          <p:nvPr/>
        </p:nvSpPr>
        <p:spPr>
          <a:xfrm>
            <a:off x="10801334" y="6149250"/>
            <a:ext cx="2280277" cy="303509"/>
          </a:xfrm>
          <a:prstGeom prst="rect">
            <a:avLst/>
          </a:prstGeom>
        </p:spPr>
        <p:txBody>
          <a:bodyPr/>
          <a:lstStyle/>
          <a:p>
            <a:pPr defTabSz="758952"/>
            <a:fld id="{561FFE5A-B4D6-438A-9AE2-BFD26BAD8767}" type="slidenum">
              <a:rPr lang="en-GB" sz="1494" kern="1200">
                <a:solidFill>
                  <a:schemeClr val="tx1"/>
                </a:solidFill>
                <a:latin typeface="+mn-lt"/>
                <a:ea typeface="+mn-ea"/>
                <a:cs typeface="+mn-cs"/>
              </a:rPr>
              <a:pPr defTabSz="758952"/>
              <a:t>3</a:t>
            </a:fld>
            <a:endParaRPr lang="en-GB" dirty="0"/>
          </a:p>
        </p:txBody>
      </p:sp>
      <p:sp>
        <p:nvSpPr>
          <p:cNvPr id="7" name="TextBox 6">
            <a:extLst>
              <a:ext uri="{FF2B5EF4-FFF2-40B4-BE49-F238E27FC236}">
                <a16:creationId xmlns:a16="http://schemas.microsoft.com/office/drawing/2014/main" id="{4791D1ED-C187-874F-F937-85D857BB776C}"/>
              </a:ext>
            </a:extLst>
          </p:cNvPr>
          <p:cNvSpPr txBox="1"/>
          <p:nvPr/>
        </p:nvSpPr>
        <p:spPr>
          <a:xfrm>
            <a:off x="1390666" y="5869957"/>
            <a:ext cx="5704895" cy="322268"/>
          </a:xfrm>
          <a:prstGeom prst="rect">
            <a:avLst/>
          </a:prstGeom>
          <a:noFill/>
        </p:spPr>
        <p:txBody>
          <a:bodyPr wrap="none" rtlCol="0">
            <a:spAutoFit/>
          </a:bodyPr>
          <a:lstStyle/>
          <a:p>
            <a:pPr defTabSz="758952"/>
            <a:r>
              <a:rPr lang="en-GB" sz="1494" kern="1200" dirty="0">
                <a:solidFill>
                  <a:schemeClr val="tx1"/>
                </a:solidFill>
                <a:latin typeface="+mn-lt"/>
                <a:ea typeface="+mn-ea"/>
                <a:cs typeface="+mn-cs"/>
              </a:rPr>
              <a:t>source: </a:t>
            </a:r>
            <a:r>
              <a:rPr lang="en-GB" sz="1494" kern="1200" dirty="0">
                <a:solidFill>
                  <a:schemeClr val="tx1"/>
                </a:solidFill>
                <a:latin typeface="+mn-lt"/>
                <a:ea typeface="+mn-ea"/>
                <a:cs typeface="+mn-cs"/>
                <a:hlinkClick r:id="rId4"/>
              </a:rPr>
              <a:t>https://www.politico.eu/europe-poll-of-polls/united-kingdom/</a:t>
            </a:r>
            <a:r>
              <a:rPr lang="en-GB" sz="1494" kern="1200" dirty="0">
                <a:solidFill>
                  <a:schemeClr val="tx1"/>
                </a:solidFill>
                <a:latin typeface="+mn-lt"/>
                <a:ea typeface="+mn-ea"/>
                <a:cs typeface="+mn-cs"/>
              </a:rPr>
              <a:t> </a:t>
            </a:r>
            <a:endParaRPr lang="en-GB" dirty="0"/>
          </a:p>
        </p:txBody>
      </p:sp>
      <p:pic>
        <p:nvPicPr>
          <p:cNvPr id="1026" name="Picture 2" descr="POLITICO Media Solutions – POLITICO">
            <a:extLst>
              <a:ext uri="{FF2B5EF4-FFF2-40B4-BE49-F238E27FC236}">
                <a16:creationId xmlns:a16="http://schemas.microsoft.com/office/drawing/2014/main" id="{BC92C2CB-3A8B-1AC7-C995-C181FEBDB8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66" y="1675710"/>
            <a:ext cx="942608" cy="307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E3F51B-3011-7458-178F-E04BD207DFEC}"/>
              </a:ext>
            </a:extLst>
          </p:cNvPr>
          <p:cNvSpPr txBox="1"/>
          <p:nvPr/>
        </p:nvSpPr>
        <p:spPr>
          <a:xfrm>
            <a:off x="8360229" y="1552614"/>
            <a:ext cx="2224391" cy="400110"/>
          </a:xfrm>
          <a:prstGeom prst="rect">
            <a:avLst/>
          </a:prstGeom>
          <a:noFill/>
        </p:spPr>
        <p:txBody>
          <a:bodyPr wrap="none" rtlCol="0">
            <a:spAutoFit/>
          </a:bodyPr>
          <a:lstStyle/>
          <a:p>
            <a:r>
              <a:rPr lang="en-US" sz="2000" b="1" kern="1200" dirty="0">
                <a:solidFill>
                  <a:schemeClr val="tx1"/>
                </a:solidFill>
                <a:latin typeface="+mj-lt"/>
                <a:ea typeface="+mj-ea"/>
                <a:cs typeface="+mj-cs"/>
              </a:rPr>
              <a:t>Polling – last 3 years</a:t>
            </a:r>
            <a:endParaRPr lang="en-GB" sz="2000" b="1" dirty="0"/>
          </a:p>
        </p:txBody>
      </p:sp>
      <p:pic>
        <p:nvPicPr>
          <p:cNvPr id="6" name="Picture 5">
            <a:extLst>
              <a:ext uri="{FF2B5EF4-FFF2-40B4-BE49-F238E27FC236}">
                <a16:creationId xmlns:a16="http://schemas.microsoft.com/office/drawing/2014/main" id="{67A1C0E5-E04E-1BBD-D584-3B92A83BB6D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72000"/>
                    </a14:imgEffect>
                    <a14:imgEffect>
                      <a14:colorTemperature colorTemp="6686"/>
                    </a14:imgEffect>
                    <a14:imgEffect>
                      <a14:saturation sat="140000"/>
                    </a14:imgEffect>
                    <a14:imgEffect>
                      <a14:brightnessContrast bright="9000" contrast="-54000"/>
                    </a14:imgEffect>
                  </a14:imgLayer>
                </a14:imgProps>
              </a:ext>
            </a:extLst>
          </a:blip>
          <a:srcRect l="1904" t="26450" r="3453" b="10315"/>
          <a:stretch/>
        </p:blipFill>
        <p:spPr>
          <a:xfrm>
            <a:off x="402615" y="1966404"/>
            <a:ext cx="11538857" cy="4334600"/>
          </a:xfrm>
          <a:prstGeom prst="rect">
            <a:avLst/>
          </a:prstGeom>
        </p:spPr>
      </p:pic>
    </p:spTree>
    <p:extLst>
      <p:ext uri="{BB962C8B-B14F-4D97-AF65-F5344CB8AC3E}">
        <p14:creationId xmlns:p14="http://schemas.microsoft.com/office/powerpoint/2010/main" val="97153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D8412F-2DF4-D134-947A-4C6A8C642A0B}"/>
              </a:ext>
            </a:extLst>
          </p:cNvPr>
          <p:cNvPicPr>
            <a:picLocks noChangeAspect="1"/>
          </p:cNvPicPr>
          <p:nvPr/>
        </p:nvPicPr>
        <p:blipFill>
          <a:blip r:embed="rId2"/>
          <a:stretch>
            <a:fillRect/>
          </a:stretch>
        </p:blipFill>
        <p:spPr>
          <a:xfrm>
            <a:off x="7055430" y="4721896"/>
            <a:ext cx="4580777" cy="1534796"/>
          </a:xfrm>
          <a:prstGeom prst="rect">
            <a:avLst/>
          </a:prstGeom>
        </p:spPr>
      </p:pic>
      <p:sp>
        <p:nvSpPr>
          <p:cNvPr id="2" name="Title 1">
            <a:extLst>
              <a:ext uri="{FF2B5EF4-FFF2-40B4-BE49-F238E27FC236}">
                <a16:creationId xmlns:a16="http://schemas.microsoft.com/office/drawing/2014/main" id="{373FDB6F-4FF0-7D67-063E-65DA7E0DAC92}"/>
              </a:ext>
            </a:extLst>
          </p:cNvPr>
          <p:cNvSpPr>
            <a:spLocks noGrp="1"/>
          </p:cNvSpPr>
          <p:nvPr>
            <p:ph type="title"/>
          </p:nvPr>
        </p:nvSpPr>
        <p:spPr>
          <a:xfrm>
            <a:off x="1346200" y="1151693"/>
            <a:ext cx="10515600" cy="1325563"/>
          </a:xfrm>
        </p:spPr>
        <p:txBody>
          <a:bodyPr/>
          <a:lstStyle/>
          <a:p>
            <a:r>
              <a:rPr lang="en-GB" dirty="0"/>
              <a:t>Any questions?</a:t>
            </a:r>
          </a:p>
        </p:txBody>
      </p:sp>
      <p:pic>
        <p:nvPicPr>
          <p:cNvPr id="5" name="Picture 4" descr="A couple of women standing at podiums&#10;&#10;Description automatically generated">
            <a:extLst>
              <a:ext uri="{FF2B5EF4-FFF2-40B4-BE49-F238E27FC236}">
                <a16:creationId xmlns:a16="http://schemas.microsoft.com/office/drawing/2014/main" id="{2DEB21BA-CCA9-B5B4-F076-DAF29AF60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2547468"/>
            <a:ext cx="5559493" cy="3709224"/>
          </a:xfrm>
          <a:prstGeom prst="rect">
            <a:avLst/>
          </a:prstGeom>
        </p:spPr>
      </p:pic>
    </p:spTree>
    <p:extLst>
      <p:ext uri="{BB962C8B-B14F-4D97-AF65-F5344CB8AC3E}">
        <p14:creationId xmlns:p14="http://schemas.microsoft.com/office/powerpoint/2010/main" val="30710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graph of different colored lines&#10;&#10;Description automatically generated">
            <a:extLst>
              <a:ext uri="{FF2B5EF4-FFF2-40B4-BE49-F238E27FC236}">
                <a16:creationId xmlns:a16="http://schemas.microsoft.com/office/drawing/2014/main" id="{5039CF8D-A90E-D9F6-AE0A-19EF11467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967" y="2415582"/>
            <a:ext cx="8130939" cy="3223012"/>
          </a:xfrm>
          <a:prstGeom prst="rect">
            <a:avLst/>
          </a:prstGeom>
        </p:spPr>
      </p:pic>
      <p:sp>
        <p:nvSpPr>
          <p:cNvPr id="2" name="Title 1">
            <a:extLst>
              <a:ext uri="{FF2B5EF4-FFF2-40B4-BE49-F238E27FC236}">
                <a16:creationId xmlns:a16="http://schemas.microsoft.com/office/drawing/2014/main" id="{2ECE3FFC-FCB5-C98E-CB45-36A3F29A3A5C}"/>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dirty="0">
                <a:solidFill>
                  <a:schemeClr val="tx1"/>
                </a:solidFill>
                <a:latin typeface="+mj-lt"/>
                <a:ea typeface="+mj-ea"/>
                <a:cs typeface="+mj-cs"/>
              </a:rPr>
              <a:t>Polling – last 6 months</a:t>
            </a:r>
          </a:p>
        </p:txBody>
      </p:sp>
      <p:sp>
        <p:nvSpPr>
          <p:cNvPr id="7" name="TextBox 6">
            <a:extLst>
              <a:ext uri="{FF2B5EF4-FFF2-40B4-BE49-F238E27FC236}">
                <a16:creationId xmlns:a16="http://schemas.microsoft.com/office/drawing/2014/main" id="{4791D1ED-C187-874F-F937-85D857BB776C}"/>
              </a:ext>
            </a:extLst>
          </p:cNvPr>
          <p:cNvSpPr txBox="1"/>
          <p:nvPr/>
        </p:nvSpPr>
        <p:spPr>
          <a:xfrm>
            <a:off x="1033406" y="5857817"/>
            <a:ext cx="5897705" cy="330540"/>
          </a:xfrm>
          <a:prstGeom prst="rect">
            <a:avLst/>
          </a:prstGeom>
          <a:noFill/>
        </p:spPr>
        <p:txBody>
          <a:bodyPr wrap="none" rtlCol="0">
            <a:spAutoFit/>
          </a:bodyPr>
          <a:lstStyle/>
          <a:p>
            <a:pPr defTabSz="786384"/>
            <a:r>
              <a:rPr lang="en-GB" sz="1548" kern="1200" dirty="0">
                <a:solidFill>
                  <a:schemeClr val="tx1"/>
                </a:solidFill>
                <a:latin typeface="+mn-lt"/>
                <a:ea typeface="+mn-ea"/>
                <a:cs typeface="+mn-cs"/>
              </a:rPr>
              <a:t>source: </a:t>
            </a:r>
            <a:r>
              <a:rPr lang="en-GB" sz="1548" kern="1200" dirty="0">
                <a:solidFill>
                  <a:schemeClr val="tx1"/>
                </a:solidFill>
                <a:latin typeface="+mn-lt"/>
                <a:ea typeface="+mn-ea"/>
                <a:cs typeface="+mn-cs"/>
                <a:hlinkClick r:id="rId4"/>
              </a:rPr>
              <a:t>https://www.politico.eu/europe-poll-of-polls/united-kingdom/</a:t>
            </a:r>
            <a:r>
              <a:rPr lang="en-GB" sz="1548" kern="1200" dirty="0">
                <a:solidFill>
                  <a:schemeClr val="tx1"/>
                </a:solidFill>
                <a:latin typeface="+mn-lt"/>
                <a:ea typeface="+mn-ea"/>
                <a:cs typeface="+mn-cs"/>
              </a:rPr>
              <a:t> </a:t>
            </a:r>
            <a:endParaRPr lang="en-GB" dirty="0"/>
          </a:p>
        </p:txBody>
      </p:sp>
      <p:pic>
        <p:nvPicPr>
          <p:cNvPr id="5" name="Picture 4">
            <a:extLst>
              <a:ext uri="{FF2B5EF4-FFF2-40B4-BE49-F238E27FC236}">
                <a16:creationId xmlns:a16="http://schemas.microsoft.com/office/drawing/2014/main" id="{86054D93-E7A3-4EFE-31DF-32243275E14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63000"/>
                    </a14:imgEffect>
                    <a14:imgEffect>
                      <a14:saturation sat="184000"/>
                    </a14:imgEffect>
                    <a14:imgEffect>
                      <a14:brightnessContrast bright="3000" contrast="42000"/>
                    </a14:imgEffect>
                  </a14:imgLayer>
                </a14:imgProps>
              </a:ext>
            </a:extLst>
          </a:blip>
          <a:srcRect l="2496" t="27926" r="4405" b="9745"/>
          <a:stretch/>
        </p:blipFill>
        <p:spPr>
          <a:xfrm>
            <a:off x="638629" y="1585346"/>
            <a:ext cx="11350665" cy="4272471"/>
          </a:xfrm>
          <a:prstGeom prst="rect">
            <a:avLst/>
          </a:prstGeom>
        </p:spPr>
      </p:pic>
      <p:pic>
        <p:nvPicPr>
          <p:cNvPr id="1026" name="Picture 2" descr="POLITICO Media Solutions – POLITICO">
            <a:extLst>
              <a:ext uri="{FF2B5EF4-FFF2-40B4-BE49-F238E27FC236}">
                <a16:creationId xmlns:a16="http://schemas.microsoft.com/office/drawing/2014/main" id="{BC92C2CB-3A8B-1AC7-C995-C181FEBDB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5888" y="5869211"/>
            <a:ext cx="979881" cy="3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1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FCB9A7-CA0A-3123-03D0-8666ECC390E6}"/>
              </a:ext>
            </a:extLst>
          </p:cNvPr>
          <p:cNvGraphicFramePr>
            <a:graphicFrameLocks noGrp="1"/>
          </p:cNvGraphicFramePr>
          <p:nvPr>
            <p:extLst>
              <p:ext uri="{D42A27DB-BD31-4B8C-83A1-F6EECF244321}">
                <p14:modId xmlns:p14="http://schemas.microsoft.com/office/powerpoint/2010/main" val="1369202007"/>
              </p:ext>
            </p:extLst>
          </p:nvPr>
        </p:nvGraphicFramePr>
        <p:xfrm>
          <a:off x="838199" y="1546217"/>
          <a:ext cx="11092545" cy="4043522"/>
        </p:xfrm>
        <a:graphic>
          <a:graphicData uri="http://schemas.openxmlformats.org/drawingml/2006/table">
            <a:tbl>
              <a:tblPr firstRow="1" bandRow="1">
                <a:tableStyleId>{5C22544A-7EE6-4342-B048-85BDC9FD1C3A}</a:tableStyleId>
              </a:tblPr>
              <a:tblGrid>
                <a:gridCol w="2862944">
                  <a:extLst>
                    <a:ext uri="{9D8B030D-6E8A-4147-A177-3AD203B41FA5}">
                      <a16:colId xmlns:a16="http://schemas.microsoft.com/office/drawing/2014/main" val="4188602796"/>
                    </a:ext>
                  </a:extLst>
                </a:gridCol>
                <a:gridCol w="2365828">
                  <a:extLst>
                    <a:ext uri="{9D8B030D-6E8A-4147-A177-3AD203B41FA5}">
                      <a16:colId xmlns:a16="http://schemas.microsoft.com/office/drawing/2014/main" val="59685078"/>
                    </a:ext>
                  </a:extLst>
                </a:gridCol>
                <a:gridCol w="2525486">
                  <a:extLst>
                    <a:ext uri="{9D8B030D-6E8A-4147-A177-3AD203B41FA5}">
                      <a16:colId xmlns:a16="http://schemas.microsoft.com/office/drawing/2014/main" val="976765454"/>
                    </a:ext>
                  </a:extLst>
                </a:gridCol>
                <a:gridCol w="3338287">
                  <a:extLst>
                    <a:ext uri="{9D8B030D-6E8A-4147-A177-3AD203B41FA5}">
                      <a16:colId xmlns:a16="http://schemas.microsoft.com/office/drawing/2014/main" val="642882616"/>
                    </a:ext>
                  </a:extLst>
                </a:gridCol>
              </a:tblGrid>
              <a:tr h="950240">
                <a:tc>
                  <a:txBody>
                    <a:bodyPr/>
                    <a:lstStyle/>
                    <a:p>
                      <a:endParaRPr lang="en-GB" sz="3200" dirty="0"/>
                    </a:p>
                  </a:txBody>
                  <a:tcPr marL="122261" marR="122261" marT="61131" marB="611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April 2024</a:t>
                      </a:r>
                    </a:p>
                  </a:txBody>
                  <a:tcPr marL="122261" marR="122261" marT="61131" marB="611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June 2024</a:t>
                      </a:r>
                    </a:p>
                  </a:txBody>
                  <a:tcPr marL="122261" marR="122261" marT="61131" marB="611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Lab vs Con </a:t>
                      </a:r>
                      <a:r>
                        <a:rPr lang="en-GB" sz="3200" b="0" dirty="0"/>
                        <a:t>(June)</a:t>
                      </a:r>
                    </a:p>
                  </a:txBody>
                  <a:tcPr marL="122261" marR="122261" marT="61131" marB="61131"/>
                </a:tc>
                <a:extLst>
                  <a:ext uri="{0D108BD9-81ED-4DB2-BD59-A6C34878D82A}">
                    <a16:rowId xmlns:a16="http://schemas.microsoft.com/office/drawing/2014/main" val="2224631175"/>
                  </a:ext>
                </a:extLst>
              </a:tr>
              <a:tr h="936699">
                <a:tc>
                  <a:txBody>
                    <a:bodyPr/>
                    <a:lstStyle/>
                    <a:p>
                      <a:r>
                        <a:rPr lang="en-GB" sz="3200" dirty="0"/>
                        <a:t>The Economy</a:t>
                      </a:r>
                    </a:p>
                  </a:txBody>
                  <a:tcPr marL="122261" marR="122261" marT="61131" marB="61131"/>
                </a:tc>
                <a:tc>
                  <a:txBody>
                    <a:bodyPr/>
                    <a:lstStyle/>
                    <a:p>
                      <a:r>
                        <a:rPr lang="en-GB" sz="3200" dirty="0"/>
                        <a:t>51%</a:t>
                      </a:r>
                    </a:p>
                  </a:txBody>
                  <a:tcPr marL="122261" marR="122261" marT="61131" marB="61131"/>
                </a:tc>
                <a:tc>
                  <a:txBody>
                    <a:bodyPr/>
                    <a:lstStyle/>
                    <a:p>
                      <a:r>
                        <a:rPr lang="en-GB" sz="3200" dirty="0"/>
                        <a:t>52%</a:t>
                      </a:r>
                    </a:p>
                  </a:txBody>
                  <a:tcPr marL="122261" marR="122261" marT="61131" marB="61131"/>
                </a:tc>
                <a:tc>
                  <a:txBody>
                    <a:bodyPr/>
                    <a:lstStyle/>
                    <a:p>
                      <a:r>
                        <a:rPr lang="en-GB" sz="3200" dirty="0">
                          <a:solidFill>
                            <a:srgbClr val="FF0000"/>
                          </a:solidFill>
                        </a:rPr>
                        <a:t>28%  </a:t>
                      </a:r>
                      <a:r>
                        <a:rPr lang="en-GB" sz="3200" dirty="0"/>
                        <a:t>/  </a:t>
                      </a:r>
                      <a:r>
                        <a:rPr lang="en-GB" sz="3200" dirty="0">
                          <a:solidFill>
                            <a:schemeClr val="accent1"/>
                          </a:solidFill>
                        </a:rPr>
                        <a:t>23%</a:t>
                      </a:r>
                    </a:p>
                  </a:txBody>
                  <a:tcPr marL="122261" marR="122261" marT="61131" marB="61131"/>
                </a:tc>
                <a:extLst>
                  <a:ext uri="{0D108BD9-81ED-4DB2-BD59-A6C34878D82A}">
                    <a16:rowId xmlns:a16="http://schemas.microsoft.com/office/drawing/2014/main" val="3869062944"/>
                  </a:ext>
                </a:extLst>
              </a:tr>
              <a:tr h="520518">
                <a:tc>
                  <a:txBody>
                    <a:bodyPr/>
                    <a:lstStyle/>
                    <a:p>
                      <a:r>
                        <a:rPr lang="en-GB" sz="3200" dirty="0"/>
                        <a:t>Health</a:t>
                      </a:r>
                    </a:p>
                  </a:txBody>
                  <a:tcPr marL="122261" marR="122261" marT="61131" marB="61131"/>
                </a:tc>
                <a:tc>
                  <a:txBody>
                    <a:bodyPr/>
                    <a:lstStyle/>
                    <a:p>
                      <a:r>
                        <a:rPr lang="en-GB" sz="3200" dirty="0"/>
                        <a:t>45%</a:t>
                      </a:r>
                    </a:p>
                  </a:txBody>
                  <a:tcPr marL="122261" marR="122261" marT="61131" marB="61131"/>
                </a:tc>
                <a:tc>
                  <a:txBody>
                    <a:bodyPr/>
                    <a:lstStyle/>
                    <a:p>
                      <a:r>
                        <a:rPr lang="en-GB" sz="3200" dirty="0"/>
                        <a:t>50%</a:t>
                      </a:r>
                    </a:p>
                  </a:txBody>
                  <a:tcPr marL="122261" marR="122261" marT="61131" marB="61131"/>
                </a:tc>
                <a:tc>
                  <a:txBody>
                    <a:bodyPr/>
                    <a:lstStyle/>
                    <a:p>
                      <a:r>
                        <a:rPr lang="en-GB" sz="3200" dirty="0">
                          <a:solidFill>
                            <a:srgbClr val="FF0000"/>
                          </a:solidFill>
                        </a:rPr>
                        <a:t>43%  </a:t>
                      </a:r>
                      <a:r>
                        <a:rPr lang="en-GB" sz="3200" dirty="0"/>
                        <a:t>/  </a:t>
                      </a:r>
                      <a:r>
                        <a:rPr lang="en-GB" sz="3200" dirty="0">
                          <a:solidFill>
                            <a:schemeClr val="accent1"/>
                          </a:solidFill>
                        </a:rPr>
                        <a:t>9%</a:t>
                      </a:r>
                    </a:p>
                  </a:txBody>
                  <a:tcPr marL="122261" marR="122261" marT="61131" marB="61131"/>
                </a:tc>
                <a:extLst>
                  <a:ext uri="{0D108BD9-81ED-4DB2-BD59-A6C34878D82A}">
                    <a16:rowId xmlns:a16="http://schemas.microsoft.com/office/drawing/2014/main" val="25302"/>
                  </a:ext>
                </a:extLst>
              </a:tr>
              <a:tr h="936699">
                <a:tc>
                  <a:txBody>
                    <a:bodyPr/>
                    <a:lstStyle/>
                    <a:p>
                      <a:r>
                        <a:rPr lang="en-GB" sz="3200" dirty="0"/>
                        <a:t>Immigration</a:t>
                      </a:r>
                    </a:p>
                  </a:txBody>
                  <a:tcPr marL="122261" marR="122261" marT="61131" marB="61131"/>
                </a:tc>
                <a:tc>
                  <a:txBody>
                    <a:bodyPr/>
                    <a:lstStyle/>
                    <a:p>
                      <a:r>
                        <a:rPr lang="en-GB" sz="3200" dirty="0"/>
                        <a:t>36%</a:t>
                      </a:r>
                    </a:p>
                  </a:txBody>
                  <a:tcPr marL="122261" marR="122261" marT="61131" marB="61131"/>
                </a:tc>
                <a:tc>
                  <a:txBody>
                    <a:bodyPr/>
                    <a:lstStyle/>
                    <a:p>
                      <a:r>
                        <a:rPr lang="en-GB" sz="3200" dirty="0"/>
                        <a:t>40%</a:t>
                      </a:r>
                    </a:p>
                  </a:txBody>
                  <a:tcPr marL="122261" marR="122261" marT="61131" marB="61131"/>
                </a:tc>
                <a:tc>
                  <a:txBody>
                    <a:bodyPr/>
                    <a:lstStyle/>
                    <a:p>
                      <a:r>
                        <a:rPr lang="en-GB" sz="3200" dirty="0">
                          <a:solidFill>
                            <a:srgbClr val="FF0000"/>
                          </a:solidFill>
                        </a:rPr>
                        <a:t>24%  </a:t>
                      </a:r>
                      <a:r>
                        <a:rPr lang="en-GB" sz="3200" dirty="0"/>
                        <a:t>/  </a:t>
                      </a:r>
                      <a:r>
                        <a:rPr lang="en-GB" sz="3200" dirty="0">
                          <a:solidFill>
                            <a:schemeClr val="accent1"/>
                          </a:solidFill>
                        </a:rPr>
                        <a:t>15%</a:t>
                      </a:r>
                    </a:p>
                  </a:txBody>
                  <a:tcPr marL="122261" marR="122261" marT="61131" marB="61131"/>
                </a:tc>
                <a:extLst>
                  <a:ext uri="{0D108BD9-81ED-4DB2-BD59-A6C34878D82A}">
                    <a16:rowId xmlns:a16="http://schemas.microsoft.com/office/drawing/2014/main" val="1827750535"/>
                  </a:ext>
                </a:extLst>
              </a:tr>
              <a:tr h="364451">
                <a:tc>
                  <a:txBody>
                    <a:bodyPr/>
                    <a:lstStyle/>
                    <a:p>
                      <a:r>
                        <a:rPr lang="en-GB" sz="3200" dirty="0"/>
                        <a:t>Housing</a:t>
                      </a:r>
                    </a:p>
                  </a:txBody>
                  <a:tcPr marL="122261" marR="122261" marT="61131" marB="61131"/>
                </a:tc>
                <a:tc>
                  <a:txBody>
                    <a:bodyPr/>
                    <a:lstStyle/>
                    <a:p>
                      <a:r>
                        <a:rPr lang="en-GB" sz="3200" dirty="0"/>
                        <a:t>24%</a:t>
                      </a:r>
                    </a:p>
                  </a:txBody>
                  <a:tcPr marL="122261" marR="122261" marT="61131" marB="61131"/>
                </a:tc>
                <a:tc>
                  <a:txBody>
                    <a:bodyPr/>
                    <a:lstStyle/>
                    <a:p>
                      <a:r>
                        <a:rPr lang="en-GB" sz="3200" dirty="0"/>
                        <a:t>24%</a:t>
                      </a:r>
                    </a:p>
                  </a:txBody>
                  <a:tcPr marL="122261" marR="122261" marT="61131" marB="61131"/>
                </a:tc>
                <a:tc>
                  <a:txBody>
                    <a:bodyPr/>
                    <a:lstStyle/>
                    <a:p>
                      <a:r>
                        <a:rPr lang="en-GB" sz="3200" dirty="0">
                          <a:solidFill>
                            <a:srgbClr val="FF0000"/>
                          </a:solidFill>
                        </a:rPr>
                        <a:t>35%  </a:t>
                      </a:r>
                      <a:r>
                        <a:rPr lang="en-GB" sz="3200" dirty="0"/>
                        <a:t>/ </a:t>
                      </a:r>
                      <a:r>
                        <a:rPr lang="en-GB" sz="3200" dirty="0">
                          <a:solidFill>
                            <a:schemeClr val="accent1"/>
                          </a:solidFill>
                        </a:rPr>
                        <a:t>10%</a:t>
                      </a:r>
                    </a:p>
                  </a:txBody>
                  <a:tcPr marL="122261" marR="122261" marT="61131" marB="61131"/>
                </a:tc>
                <a:extLst>
                  <a:ext uri="{0D108BD9-81ED-4DB2-BD59-A6C34878D82A}">
                    <a16:rowId xmlns:a16="http://schemas.microsoft.com/office/drawing/2014/main" val="4098257853"/>
                  </a:ext>
                </a:extLst>
              </a:tr>
            </a:tbl>
          </a:graphicData>
        </a:graphic>
      </p:graphicFrame>
      <p:sp>
        <p:nvSpPr>
          <p:cNvPr id="2" name="Title 1">
            <a:extLst>
              <a:ext uri="{FF2B5EF4-FFF2-40B4-BE49-F238E27FC236}">
                <a16:creationId xmlns:a16="http://schemas.microsoft.com/office/drawing/2014/main" id="{4DA83A4B-E74C-882F-C7EB-8171C5D94515}"/>
              </a:ext>
            </a:extLst>
          </p:cNvPr>
          <p:cNvSpPr>
            <a:spLocks noGrp="1"/>
          </p:cNvSpPr>
          <p:nvPr>
            <p:ph type="title"/>
          </p:nvPr>
        </p:nvSpPr>
        <p:spPr>
          <a:xfrm>
            <a:off x="838199" y="68126"/>
            <a:ext cx="10169746" cy="1124631"/>
          </a:xfrm>
        </p:spPr>
        <p:txBody>
          <a:bodyPr anchor="ctr">
            <a:normAutofit/>
          </a:bodyPr>
          <a:lstStyle/>
          <a:p>
            <a:r>
              <a:rPr lang="en-GB" sz="5200" dirty="0"/>
              <a:t>Top issues for voters</a:t>
            </a:r>
          </a:p>
        </p:txBody>
      </p:sp>
      <p:sp>
        <p:nvSpPr>
          <p:cNvPr id="5" name="TextBox 4">
            <a:extLst>
              <a:ext uri="{FF2B5EF4-FFF2-40B4-BE49-F238E27FC236}">
                <a16:creationId xmlns:a16="http://schemas.microsoft.com/office/drawing/2014/main" id="{084FD8E9-FAC0-C90C-30D3-41B3742B84D5}"/>
              </a:ext>
            </a:extLst>
          </p:cNvPr>
          <p:cNvSpPr txBox="1"/>
          <p:nvPr/>
        </p:nvSpPr>
        <p:spPr>
          <a:xfrm>
            <a:off x="838199" y="5957779"/>
            <a:ext cx="9493625" cy="646331"/>
          </a:xfrm>
          <a:prstGeom prst="rect">
            <a:avLst/>
          </a:prstGeom>
          <a:noFill/>
        </p:spPr>
        <p:txBody>
          <a:bodyPr wrap="none" rtlCol="0">
            <a:spAutoFit/>
          </a:bodyPr>
          <a:lstStyle/>
          <a:p>
            <a:r>
              <a:rPr lang="en-GB" dirty="0"/>
              <a:t>Source: https://yougov.co.uk/topics/society/trackers/the-most-important-issues-facing-the-country</a:t>
            </a:r>
          </a:p>
          <a:p>
            <a:endParaRPr lang="en-GB" dirty="0"/>
          </a:p>
        </p:txBody>
      </p:sp>
    </p:spTree>
    <p:extLst>
      <p:ext uri="{BB962C8B-B14F-4D97-AF65-F5344CB8AC3E}">
        <p14:creationId xmlns:p14="http://schemas.microsoft.com/office/powerpoint/2010/main" val="420384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705D-4B4A-8451-FA78-76A354C8ECC3}"/>
              </a:ext>
            </a:extLst>
          </p:cNvPr>
          <p:cNvSpPr>
            <a:spLocks noGrp="1"/>
          </p:cNvSpPr>
          <p:nvPr>
            <p:ph type="title"/>
          </p:nvPr>
        </p:nvSpPr>
        <p:spPr>
          <a:xfrm>
            <a:off x="454925" y="233682"/>
            <a:ext cx="11490332" cy="840376"/>
          </a:xfrm>
        </p:spPr>
        <p:txBody>
          <a:bodyPr>
            <a:normAutofit fontScale="90000"/>
          </a:bodyPr>
          <a:lstStyle/>
          <a:p>
            <a:r>
              <a:rPr lang="en-GB" sz="5200" dirty="0"/>
              <a:t>Recent history – volatile, shifting electorate</a:t>
            </a:r>
          </a:p>
        </p:txBody>
      </p:sp>
      <p:graphicFrame>
        <p:nvGraphicFramePr>
          <p:cNvPr id="6" name="Table 6">
            <a:extLst>
              <a:ext uri="{FF2B5EF4-FFF2-40B4-BE49-F238E27FC236}">
                <a16:creationId xmlns:a16="http://schemas.microsoft.com/office/drawing/2014/main" id="{8FC8B59D-B0A8-4EE9-7E98-0B918298A059}"/>
              </a:ext>
            </a:extLst>
          </p:cNvPr>
          <p:cNvGraphicFramePr>
            <a:graphicFrameLocks noGrp="1"/>
          </p:cNvGraphicFramePr>
          <p:nvPr>
            <p:extLst>
              <p:ext uri="{D42A27DB-BD31-4B8C-83A1-F6EECF244321}">
                <p14:modId xmlns:p14="http://schemas.microsoft.com/office/powerpoint/2010/main" val="2809012194"/>
              </p:ext>
            </p:extLst>
          </p:nvPr>
        </p:nvGraphicFramePr>
        <p:xfrm>
          <a:off x="643467" y="1436924"/>
          <a:ext cx="7345827" cy="4134505"/>
        </p:xfrm>
        <a:graphic>
          <a:graphicData uri="http://schemas.openxmlformats.org/drawingml/2006/table">
            <a:tbl>
              <a:tblPr firstRow="1" bandRow="1">
                <a:tableStyleId>{5C22544A-7EE6-4342-B048-85BDC9FD1C3A}</a:tableStyleId>
              </a:tblPr>
              <a:tblGrid>
                <a:gridCol w="1044525">
                  <a:extLst>
                    <a:ext uri="{9D8B030D-6E8A-4147-A177-3AD203B41FA5}">
                      <a16:colId xmlns:a16="http://schemas.microsoft.com/office/drawing/2014/main" val="1287932424"/>
                    </a:ext>
                  </a:extLst>
                </a:gridCol>
                <a:gridCol w="1366653">
                  <a:extLst>
                    <a:ext uri="{9D8B030D-6E8A-4147-A177-3AD203B41FA5}">
                      <a16:colId xmlns:a16="http://schemas.microsoft.com/office/drawing/2014/main" val="3860921641"/>
                    </a:ext>
                  </a:extLst>
                </a:gridCol>
                <a:gridCol w="1343367">
                  <a:extLst>
                    <a:ext uri="{9D8B030D-6E8A-4147-A177-3AD203B41FA5}">
                      <a16:colId xmlns:a16="http://schemas.microsoft.com/office/drawing/2014/main" val="1841096420"/>
                    </a:ext>
                  </a:extLst>
                </a:gridCol>
                <a:gridCol w="1307144">
                  <a:extLst>
                    <a:ext uri="{9D8B030D-6E8A-4147-A177-3AD203B41FA5}">
                      <a16:colId xmlns:a16="http://schemas.microsoft.com/office/drawing/2014/main" val="91037314"/>
                    </a:ext>
                  </a:extLst>
                </a:gridCol>
                <a:gridCol w="894198">
                  <a:extLst>
                    <a:ext uri="{9D8B030D-6E8A-4147-A177-3AD203B41FA5}">
                      <a16:colId xmlns:a16="http://schemas.microsoft.com/office/drawing/2014/main" val="2023694127"/>
                    </a:ext>
                  </a:extLst>
                </a:gridCol>
                <a:gridCol w="1389940">
                  <a:extLst>
                    <a:ext uri="{9D8B030D-6E8A-4147-A177-3AD203B41FA5}">
                      <a16:colId xmlns:a16="http://schemas.microsoft.com/office/drawing/2014/main" val="2951780142"/>
                    </a:ext>
                  </a:extLst>
                </a:gridCol>
              </a:tblGrid>
              <a:tr h="402389">
                <a:tc>
                  <a:txBody>
                    <a:bodyPr/>
                    <a:lstStyle/>
                    <a:p>
                      <a:r>
                        <a:rPr lang="en-GB" sz="2000" dirty="0"/>
                        <a:t>2010</a:t>
                      </a:r>
                    </a:p>
                  </a:txBody>
                  <a:tcPr marL="74516" marR="74516" marT="37258" marB="37258"/>
                </a:tc>
                <a:tc>
                  <a:txBody>
                    <a:bodyPr/>
                    <a:lstStyle/>
                    <a:p>
                      <a:r>
                        <a:rPr lang="en-GB" sz="2000" dirty="0"/>
                        <a:t>2015</a:t>
                      </a:r>
                    </a:p>
                  </a:txBody>
                  <a:tcPr marL="74516" marR="74516" marT="37258" marB="37258"/>
                </a:tc>
                <a:tc>
                  <a:txBody>
                    <a:bodyPr/>
                    <a:lstStyle/>
                    <a:p>
                      <a:r>
                        <a:rPr lang="en-GB" sz="2000" dirty="0"/>
                        <a:t>2017</a:t>
                      </a:r>
                    </a:p>
                  </a:txBody>
                  <a:tcPr marL="74516" marR="74516" marT="37258" marB="37258"/>
                </a:tc>
                <a:tc>
                  <a:txBody>
                    <a:bodyPr/>
                    <a:lstStyle/>
                    <a:p>
                      <a:r>
                        <a:rPr lang="en-GB" sz="2000" dirty="0"/>
                        <a:t>2019</a:t>
                      </a:r>
                    </a:p>
                  </a:txBody>
                  <a:tcPr marL="74516" marR="74516" marT="37258" marB="37258"/>
                </a:tc>
                <a:tc>
                  <a:txBody>
                    <a:bodyPr/>
                    <a:lstStyle/>
                    <a:p>
                      <a:endParaRPr lang="en-GB" sz="2000" dirty="0"/>
                    </a:p>
                  </a:txBody>
                  <a:tcPr marL="74516" marR="74516" marT="37258" marB="37258">
                    <a:solidFill>
                      <a:schemeClr val="bg1"/>
                    </a:solidFill>
                  </a:tcPr>
                </a:tc>
                <a:tc>
                  <a:txBody>
                    <a:bodyPr/>
                    <a:lstStyle/>
                    <a:p>
                      <a:r>
                        <a:rPr lang="en-GB" sz="2000" dirty="0"/>
                        <a:t>2024?</a:t>
                      </a:r>
                    </a:p>
                  </a:txBody>
                  <a:tcPr marL="74516" marR="74516" marT="37258" marB="37258"/>
                </a:tc>
                <a:extLst>
                  <a:ext uri="{0D108BD9-81ED-4DB2-BD59-A6C34878D82A}">
                    <a16:rowId xmlns:a16="http://schemas.microsoft.com/office/drawing/2014/main" val="259028759"/>
                  </a:ext>
                </a:extLst>
              </a:tr>
              <a:tr h="3581759">
                <a:tc>
                  <a:txBody>
                    <a:bodyPr/>
                    <a:lstStyle/>
                    <a:p>
                      <a:r>
                        <a:rPr lang="en-GB" sz="1600" dirty="0">
                          <a:latin typeface="Arial" panose="020B0604020202020204" pitchFamily="34" charset="0"/>
                          <a:cs typeface="Arial" panose="020B0604020202020204" pitchFamily="34" charset="0"/>
                        </a:rPr>
                        <a:t>Lib Dem high tide</a:t>
                      </a:r>
                    </a:p>
                  </a:txBody>
                  <a:tcPr marL="74516" marR="74516" marT="37258" marB="37258">
                    <a:solidFill>
                      <a:schemeClr val="accent4"/>
                    </a:solidFill>
                  </a:tcPr>
                </a:tc>
                <a:tc>
                  <a:txBody>
                    <a:bodyPr/>
                    <a:lstStyle/>
                    <a:p>
                      <a:r>
                        <a:rPr lang="en-GB" sz="1600" dirty="0">
                          <a:latin typeface="Arial" panose="020B0604020202020204" pitchFamily="34" charset="0"/>
                          <a:cs typeface="Arial" panose="020B0604020202020204" pitchFamily="34" charset="0"/>
                        </a:rPr>
                        <a:t>Orange wall collapsed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UKIP neutralised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SNP banished Labour from Scotland</a:t>
                      </a:r>
                    </a:p>
                  </a:txBody>
                  <a:tcPr marL="74516" marR="74516" marT="37258" marB="37258">
                    <a:solidFill>
                      <a:schemeClr val="accent1">
                        <a:lumMod val="40000"/>
                        <a:lumOff val="60000"/>
                      </a:schemeClr>
                    </a:solidFill>
                  </a:tcPr>
                </a:tc>
                <a:tc>
                  <a:txBody>
                    <a:bodyPr/>
                    <a:lstStyle/>
                    <a:p>
                      <a:r>
                        <a:rPr lang="en-GB" sz="1600" dirty="0">
                          <a:latin typeface="Arial" panose="020B0604020202020204" pitchFamily="34" charset="0"/>
                          <a:cs typeface="Arial" panose="020B0604020202020204" pitchFamily="34" charset="0"/>
                        </a:rPr>
                        <a:t>Return of 2 party election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UKIP collapse</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Brexit realignment</a:t>
                      </a:r>
                    </a:p>
                  </a:txBody>
                  <a:tcPr marL="74516" marR="74516" marT="37258" marB="37258">
                    <a:solidFill>
                      <a:schemeClr val="bg1">
                        <a:lumMod val="65000"/>
                      </a:schemeClr>
                    </a:solidFill>
                  </a:tcPr>
                </a:tc>
                <a:tc>
                  <a:txBody>
                    <a:bodyPr/>
                    <a:lstStyle/>
                    <a:p>
                      <a:r>
                        <a:rPr lang="en-GB" sz="1600" dirty="0">
                          <a:latin typeface="Arial" panose="020B0604020202020204" pitchFamily="34" charset="0"/>
                          <a:cs typeface="Arial" panose="020B0604020202020204" pitchFamily="34" charset="0"/>
                        </a:rPr>
                        <a:t>Red wall collapsed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Brexit party neutralised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SNP retains grip</a:t>
                      </a:r>
                    </a:p>
                    <a:p>
                      <a:endParaRPr lang="en-GB" sz="1600" dirty="0">
                        <a:latin typeface="Arial" panose="020B0604020202020204" pitchFamily="34" charset="0"/>
                        <a:cs typeface="Arial" panose="020B0604020202020204" pitchFamily="34" charset="0"/>
                      </a:endParaRPr>
                    </a:p>
                  </a:txBody>
                  <a:tcPr marL="74516" marR="74516" marT="37258" marB="37258">
                    <a:solidFill>
                      <a:schemeClr val="accent1"/>
                    </a:solidFill>
                  </a:tcPr>
                </a:tc>
                <a:tc>
                  <a:txBody>
                    <a:bodyPr/>
                    <a:lstStyle/>
                    <a:p>
                      <a:endParaRPr lang="en-GB" sz="1600" dirty="0">
                        <a:latin typeface="Arial" panose="020B0604020202020204" pitchFamily="34" charset="0"/>
                        <a:cs typeface="Arial" panose="020B0604020202020204" pitchFamily="34" charset="0"/>
                      </a:endParaRPr>
                    </a:p>
                  </a:txBody>
                  <a:tcPr marL="74516" marR="74516" marT="37258" marB="37258">
                    <a:solidFill>
                      <a:schemeClr val="bg1"/>
                    </a:solidFill>
                  </a:tcPr>
                </a:tc>
                <a:tc>
                  <a:txBody>
                    <a:bodyPr/>
                    <a:lstStyle/>
                    <a:p>
                      <a:r>
                        <a:rPr lang="en-GB" sz="1600" dirty="0">
                          <a:latin typeface="Arial" panose="020B0604020202020204" pitchFamily="34" charset="0"/>
                          <a:cs typeface="Arial" panose="020B0604020202020204" pitchFamily="34" charset="0"/>
                        </a:rPr>
                        <a:t>Collapse of blue wall?</a:t>
                      </a:r>
                    </a:p>
                    <a:p>
                      <a:endParaRPr lang="en-GB"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Can Reform be neutralised?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Collapse of SNP tartan wall?</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Does George Galloway / Aspire dent Labour?</a:t>
                      </a:r>
                    </a:p>
                  </a:txBody>
                  <a:tcPr marL="74516" marR="74516" marT="37258" marB="37258">
                    <a:solidFill>
                      <a:schemeClr val="accent2">
                        <a:lumMod val="40000"/>
                        <a:lumOff val="60000"/>
                      </a:schemeClr>
                    </a:solidFill>
                  </a:tcPr>
                </a:tc>
                <a:extLst>
                  <a:ext uri="{0D108BD9-81ED-4DB2-BD59-A6C34878D82A}">
                    <a16:rowId xmlns:a16="http://schemas.microsoft.com/office/drawing/2014/main" val="1590400991"/>
                  </a:ext>
                </a:extLst>
              </a:tr>
            </a:tbl>
          </a:graphicData>
        </a:graphic>
      </p:graphicFrame>
      <p:sp>
        <p:nvSpPr>
          <p:cNvPr id="4" name="TextBox 3">
            <a:extLst>
              <a:ext uri="{FF2B5EF4-FFF2-40B4-BE49-F238E27FC236}">
                <a16:creationId xmlns:a16="http://schemas.microsoft.com/office/drawing/2014/main" id="{4366EC71-91D5-9C6D-D8AD-3476FDEB5EED}"/>
              </a:ext>
            </a:extLst>
          </p:cNvPr>
          <p:cNvSpPr txBox="1"/>
          <p:nvPr/>
        </p:nvSpPr>
        <p:spPr>
          <a:xfrm>
            <a:off x="8525120" y="2591819"/>
            <a:ext cx="1736481" cy="2246769"/>
          </a:xfrm>
          <a:prstGeom prst="rect">
            <a:avLst/>
          </a:prstGeom>
          <a:noFill/>
        </p:spPr>
        <p:txBody>
          <a:bodyPr wrap="square" rtlCol="0">
            <a:spAutoFit/>
          </a:bodyPr>
          <a:lstStyle/>
          <a:p>
            <a:r>
              <a:rPr lang="en-GB" sz="2800" dirty="0"/>
              <a:t>Third parties’ impact on 2 party system</a:t>
            </a:r>
          </a:p>
        </p:txBody>
      </p:sp>
    </p:spTree>
    <p:extLst>
      <p:ext uri="{BB962C8B-B14F-4D97-AF65-F5344CB8AC3E}">
        <p14:creationId xmlns:p14="http://schemas.microsoft.com/office/powerpoint/2010/main" val="73164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D79-3F7B-0D3E-6DA0-7EE9436B2C79}"/>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dirty="0">
                <a:solidFill>
                  <a:schemeClr val="tx1"/>
                </a:solidFill>
                <a:latin typeface="+mj-lt"/>
                <a:ea typeface="+mj-ea"/>
                <a:cs typeface="+mj-cs"/>
              </a:rPr>
              <a:t>Parliamentary arithmetic</a:t>
            </a:r>
          </a:p>
        </p:txBody>
      </p:sp>
      <p:sp>
        <p:nvSpPr>
          <p:cNvPr id="3" name="Slide Number Placeholder 2">
            <a:extLst>
              <a:ext uri="{FF2B5EF4-FFF2-40B4-BE49-F238E27FC236}">
                <a16:creationId xmlns:a16="http://schemas.microsoft.com/office/drawing/2014/main" id="{27EE5C6D-F9D4-3160-372C-23ACB0C89FF9}"/>
              </a:ext>
            </a:extLst>
          </p:cNvPr>
          <p:cNvSpPr>
            <a:spLocks/>
          </p:cNvSpPr>
          <p:nvPr/>
        </p:nvSpPr>
        <p:spPr>
          <a:xfrm>
            <a:off x="8153624" y="5865378"/>
            <a:ext cx="2340954" cy="311585"/>
          </a:xfrm>
          <a:prstGeom prst="rect">
            <a:avLst/>
          </a:prstGeom>
        </p:spPr>
        <p:txBody>
          <a:bodyPr/>
          <a:lstStyle/>
          <a:p>
            <a:pPr defTabSz="777240"/>
            <a:fld id="{561FFE5A-B4D6-438A-9AE2-BFD26BAD8767}" type="slidenum">
              <a:rPr lang="en-GB" sz="1530" kern="1200">
                <a:solidFill>
                  <a:schemeClr val="tx1"/>
                </a:solidFill>
                <a:latin typeface="+mn-lt"/>
                <a:ea typeface="+mn-ea"/>
                <a:cs typeface="+mn-cs"/>
              </a:rPr>
              <a:pPr defTabSz="777240"/>
              <a:t>7</a:t>
            </a:fld>
            <a:endParaRPr lang="en-GB" dirty="0"/>
          </a:p>
        </p:txBody>
      </p:sp>
      <p:sp>
        <p:nvSpPr>
          <p:cNvPr id="8" name="TextBox 7">
            <a:extLst>
              <a:ext uri="{FF2B5EF4-FFF2-40B4-BE49-F238E27FC236}">
                <a16:creationId xmlns:a16="http://schemas.microsoft.com/office/drawing/2014/main" id="{8CDA7886-AC72-2EB8-F70E-D2716E8F7959}"/>
              </a:ext>
            </a:extLst>
          </p:cNvPr>
          <p:cNvSpPr txBox="1"/>
          <p:nvPr/>
        </p:nvSpPr>
        <p:spPr>
          <a:xfrm>
            <a:off x="1036425" y="6072250"/>
            <a:ext cx="4590616" cy="327782"/>
          </a:xfrm>
          <a:prstGeom prst="rect">
            <a:avLst/>
          </a:prstGeom>
          <a:noFill/>
        </p:spPr>
        <p:txBody>
          <a:bodyPr wrap="none" rtlCol="0">
            <a:spAutoFit/>
          </a:bodyPr>
          <a:lstStyle/>
          <a:p>
            <a:pPr defTabSz="777240"/>
            <a:r>
              <a:rPr lang="en-GB" sz="1530" kern="1200" dirty="0">
                <a:solidFill>
                  <a:schemeClr val="tx1"/>
                </a:solidFill>
                <a:latin typeface="+mn-lt"/>
                <a:ea typeface="+mn-ea"/>
                <a:cs typeface="+mn-cs"/>
              </a:rPr>
              <a:t>Source: </a:t>
            </a:r>
            <a:r>
              <a:rPr lang="en-GB" sz="1530" kern="1200" dirty="0">
                <a:solidFill>
                  <a:schemeClr val="tx1"/>
                </a:solidFill>
                <a:latin typeface="+mn-lt"/>
                <a:ea typeface="+mn-ea"/>
                <a:cs typeface="+mn-cs"/>
                <a:hlinkClick r:id="rId3"/>
              </a:rPr>
              <a:t>https://www.electoralcalculus.co.uk/prediction</a:t>
            </a:r>
            <a:endParaRPr lang="en-GB" dirty="0"/>
          </a:p>
        </p:txBody>
      </p:sp>
      <p:pic>
        <p:nvPicPr>
          <p:cNvPr id="10" name="Picture 9">
            <a:extLst>
              <a:ext uri="{FF2B5EF4-FFF2-40B4-BE49-F238E27FC236}">
                <a16:creationId xmlns:a16="http://schemas.microsoft.com/office/drawing/2014/main" id="{75DC17F6-A599-974A-00A4-1C607A304A3E}"/>
              </a:ext>
            </a:extLst>
          </p:cNvPr>
          <p:cNvPicPr>
            <a:picLocks noChangeAspect="1"/>
          </p:cNvPicPr>
          <p:nvPr/>
        </p:nvPicPr>
        <p:blipFill rotWithShape="1">
          <a:blip r:embed="rId4"/>
          <a:srcRect l="5296" t="11846" r="75666" b="80617"/>
          <a:stretch/>
        </p:blipFill>
        <p:spPr>
          <a:xfrm>
            <a:off x="9520729" y="1170765"/>
            <a:ext cx="1947698" cy="433510"/>
          </a:xfrm>
          <a:prstGeom prst="rect">
            <a:avLst/>
          </a:prstGeom>
        </p:spPr>
      </p:pic>
      <p:pic>
        <p:nvPicPr>
          <p:cNvPr id="6" name="Picture 5">
            <a:extLst>
              <a:ext uri="{FF2B5EF4-FFF2-40B4-BE49-F238E27FC236}">
                <a16:creationId xmlns:a16="http://schemas.microsoft.com/office/drawing/2014/main" id="{EC950C64-EC2E-0F5B-5E8D-3150E8C78CDC}"/>
              </a:ext>
            </a:extLst>
          </p:cNvPr>
          <p:cNvPicPr>
            <a:picLocks noChangeAspect="1"/>
          </p:cNvPicPr>
          <p:nvPr/>
        </p:nvPicPr>
        <p:blipFill rotWithShape="1">
          <a:blip r:embed="rId5"/>
          <a:srcRect l="8570" t="31848" r="37381" b="30037"/>
          <a:stretch/>
        </p:blipFill>
        <p:spPr>
          <a:xfrm>
            <a:off x="1142785" y="2489447"/>
            <a:ext cx="6796529" cy="2694714"/>
          </a:xfrm>
          <a:prstGeom prst="rect">
            <a:avLst/>
          </a:prstGeom>
        </p:spPr>
      </p:pic>
      <p:pic>
        <p:nvPicPr>
          <p:cNvPr id="5" name="Picture 4">
            <a:extLst>
              <a:ext uri="{FF2B5EF4-FFF2-40B4-BE49-F238E27FC236}">
                <a16:creationId xmlns:a16="http://schemas.microsoft.com/office/drawing/2014/main" id="{F90AAD52-B201-A6BA-F9F8-7D5ED67B3B33}"/>
              </a:ext>
            </a:extLst>
          </p:cNvPr>
          <p:cNvPicPr>
            <a:picLocks noChangeAspect="1"/>
          </p:cNvPicPr>
          <p:nvPr/>
        </p:nvPicPr>
        <p:blipFill rotWithShape="1">
          <a:blip r:embed="rId6"/>
          <a:srcRect l="8174" t="31499" r="37420" b="21924"/>
          <a:stretch/>
        </p:blipFill>
        <p:spPr>
          <a:xfrm>
            <a:off x="2235201" y="2458383"/>
            <a:ext cx="5455873" cy="2625989"/>
          </a:xfrm>
          <a:prstGeom prst="rect">
            <a:avLst/>
          </a:prstGeom>
        </p:spPr>
      </p:pic>
      <p:pic>
        <p:nvPicPr>
          <p:cNvPr id="7" name="Picture 6">
            <a:extLst>
              <a:ext uri="{FF2B5EF4-FFF2-40B4-BE49-F238E27FC236}">
                <a16:creationId xmlns:a16="http://schemas.microsoft.com/office/drawing/2014/main" id="{80275AAF-ECC7-B582-9987-3A6A255DDAAC}"/>
              </a:ext>
            </a:extLst>
          </p:cNvPr>
          <p:cNvPicPr>
            <a:picLocks noChangeAspect="1"/>
          </p:cNvPicPr>
          <p:nvPr/>
        </p:nvPicPr>
        <p:blipFill rotWithShape="1">
          <a:blip r:embed="rId7"/>
          <a:srcRect l="7976" t="35430" r="36918" b="19777"/>
          <a:stretch/>
        </p:blipFill>
        <p:spPr>
          <a:xfrm>
            <a:off x="1100465" y="1614612"/>
            <a:ext cx="9754026" cy="4457638"/>
          </a:xfrm>
          <a:prstGeom prst="rect">
            <a:avLst/>
          </a:prstGeom>
        </p:spPr>
      </p:pic>
      <p:sp>
        <p:nvSpPr>
          <p:cNvPr id="11" name="TextBox 10">
            <a:extLst>
              <a:ext uri="{FF2B5EF4-FFF2-40B4-BE49-F238E27FC236}">
                <a16:creationId xmlns:a16="http://schemas.microsoft.com/office/drawing/2014/main" id="{9273F293-8A23-B904-517F-95D52B72E17C}"/>
              </a:ext>
            </a:extLst>
          </p:cNvPr>
          <p:cNvSpPr txBox="1"/>
          <p:nvPr/>
        </p:nvSpPr>
        <p:spPr>
          <a:xfrm>
            <a:off x="7619663" y="1729368"/>
            <a:ext cx="1067921" cy="223138"/>
          </a:xfrm>
          <a:prstGeom prst="rect">
            <a:avLst/>
          </a:prstGeom>
          <a:noFill/>
        </p:spPr>
        <p:txBody>
          <a:bodyPr wrap="none" rtlCol="0">
            <a:spAutoFit/>
          </a:bodyPr>
          <a:lstStyle/>
          <a:p>
            <a:pPr defTabSz="777240"/>
            <a:r>
              <a:rPr lang="en-GB" sz="850" kern="1200" dirty="0">
                <a:solidFill>
                  <a:schemeClr val="tx1"/>
                </a:solidFill>
                <a:latin typeface="+mn-lt"/>
                <a:ea typeface="+mn-ea"/>
                <a:cs typeface="+mn-cs"/>
              </a:rPr>
              <a:t>[as of </a:t>
            </a:r>
            <a:r>
              <a:rPr lang="en-GB" sz="850" dirty="0"/>
              <a:t>22 June</a:t>
            </a:r>
            <a:r>
              <a:rPr lang="en-GB" sz="850" kern="1200" dirty="0">
                <a:solidFill>
                  <a:schemeClr val="tx1"/>
                </a:solidFill>
                <a:latin typeface="+mn-lt"/>
                <a:ea typeface="+mn-ea"/>
                <a:cs typeface="+mn-cs"/>
              </a:rPr>
              <a:t> 2024]</a:t>
            </a:r>
            <a:endParaRPr lang="en-GB" sz="1000" dirty="0"/>
          </a:p>
        </p:txBody>
      </p:sp>
    </p:spTree>
    <p:extLst>
      <p:ext uri="{BB962C8B-B14F-4D97-AF65-F5344CB8AC3E}">
        <p14:creationId xmlns:p14="http://schemas.microsoft.com/office/powerpoint/2010/main" val="410198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
        <p:cNvGrpSpPr/>
        <p:nvPr/>
      </p:nvGrpSpPr>
      <p:grpSpPr>
        <a:xfrm>
          <a:off x="0" y="0"/>
          <a:ext cx="0" cy="0"/>
          <a:chOff x="0" y="0"/>
          <a:chExt cx="0" cy="0"/>
        </a:xfrm>
      </p:grpSpPr>
      <p:sp>
        <p:nvSpPr>
          <p:cNvPr id="139" name="Google Shape;139;p4"/>
          <p:cNvSpPr txBox="1"/>
          <p:nvPr/>
        </p:nvSpPr>
        <p:spPr>
          <a:xfrm>
            <a:off x="838200" y="556995"/>
            <a:ext cx="10515600" cy="113369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000000"/>
              </a:buClr>
              <a:buSzPts val="2400"/>
            </a:pPr>
            <a:r>
              <a:rPr lang="en-US" sz="5200" b="0" i="0" u="none" strike="noStrike" kern="1200" cap="none" dirty="0">
                <a:solidFill>
                  <a:schemeClr val="tx1"/>
                </a:solidFill>
                <a:latin typeface="+mj-lt"/>
                <a:ea typeface="+mj-ea"/>
                <a:cs typeface="+mj-cs"/>
                <a:sym typeface="Nunito Sans Black"/>
              </a:rPr>
              <a:t>Election scenarios</a:t>
            </a:r>
            <a:endParaRPr lang="en-US" sz="5200" b="0" i="0" u="none" strike="noStrike" kern="1200" cap="none" dirty="0">
              <a:solidFill>
                <a:schemeClr val="tx1"/>
              </a:solidFill>
              <a:latin typeface="+mj-lt"/>
              <a:ea typeface="+mj-ea"/>
              <a:cs typeface="+mj-cs"/>
              <a:sym typeface="Nunito Sans"/>
            </a:endParaRPr>
          </a:p>
        </p:txBody>
      </p:sp>
      <p:graphicFrame>
        <p:nvGraphicFramePr>
          <p:cNvPr id="141" name="Google Shape;141;p4"/>
          <p:cNvGraphicFramePr/>
          <p:nvPr>
            <p:extLst>
              <p:ext uri="{D42A27DB-BD31-4B8C-83A1-F6EECF244321}">
                <p14:modId xmlns:p14="http://schemas.microsoft.com/office/powerpoint/2010/main" val="3608458118"/>
              </p:ext>
            </p:extLst>
          </p:nvPr>
        </p:nvGraphicFramePr>
        <p:xfrm>
          <a:off x="1009244" y="1825625"/>
          <a:ext cx="10919260" cy="4670304"/>
        </p:xfrm>
        <a:graphic>
          <a:graphicData uri="http://schemas.openxmlformats.org/drawingml/2006/table">
            <a:tbl>
              <a:tblPr bandRow="1">
                <a:noFill/>
              </a:tblPr>
              <a:tblGrid>
                <a:gridCol w="1470461">
                  <a:extLst>
                    <a:ext uri="{9D8B030D-6E8A-4147-A177-3AD203B41FA5}">
                      <a16:colId xmlns:a16="http://schemas.microsoft.com/office/drawing/2014/main" val="20000"/>
                    </a:ext>
                  </a:extLst>
                </a:gridCol>
                <a:gridCol w="2546684">
                  <a:extLst>
                    <a:ext uri="{9D8B030D-6E8A-4147-A177-3AD203B41FA5}">
                      <a16:colId xmlns:a16="http://schemas.microsoft.com/office/drawing/2014/main" val="20001"/>
                    </a:ext>
                  </a:extLst>
                </a:gridCol>
                <a:gridCol w="6902115">
                  <a:extLst>
                    <a:ext uri="{9D8B030D-6E8A-4147-A177-3AD203B41FA5}">
                      <a16:colId xmlns:a16="http://schemas.microsoft.com/office/drawing/2014/main" val="20002"/>
                    </a:ext>
                  </a:extLst>
                </a:gridCol>
              </a:tblGrid>
              <a:tr h="1570303">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US" sz="2000" b="1" u="none" strike="noStrike" cap="none" dirty="0"/>
                        <a:t>Labour landslide</a:t>
                      </a:r>
                      <a:endParaRPr sz="2000" b="1" u="none" strike="noStrike" cap="none" dirty="0"/>
                    </a:p>
                  </a:txBody>
                  <a:tcPr marL="91450" marR="91450" marT="45725" marB="45725" anchor="ctr">
                    <a:solidFill>
                      <a:srgbClr val="FF5050"/>
                    </a:solidFill>
                  </a:tcPr>
                </a:tc>
                <a:tc>
                  <a:txBody>
                    <a:bodyPr/>
                    <a:lstStyle/>
                    <a:p>
                      <a:pPr marL="0" indent="0">
                        <a:buFont typeface="Arial" panose="020B0604020202020204" pitchFamily="34" charset="0"/>
                        <a:buNone/>
                      </a:pPr>
                      <a:r>
                        <a:rPr lang="en-GB" sz="1600" b="1" i="0" u="none" strike="noStrike" cap="none" dirty="0">
                          <a:solidFill>
                            <a:schemeClr val="dk1"/>
                          </a:solidFill>
                          <a:effectLst/>
                          <a:latin typeface="Arial"/>
                          <a:ea typeface="Arial"/>
                          <a:cs typeface="Arial"/>
                          <a:sym typeface="Arial"/>
                        </a:rPr>
                        <a:t>Labour majority government</a:t>
                      </a:r>
                    </a:p>
                    <a:p>
                      <a:pPr marL="0" indent="0">
                        <a:buFont typeface="Arial" panose="020B0604020202020204" pitchFamily="34" charset="0"/>
                        <a:buNone/>
                      </a:pPr>
                      <a:r>
                        <a:rPr lang="en-GB" sz="1600" b="0" i="0" u="none" strike="noStrike" cap="none" dirty="0">
                          <a:solidFill>
                            <a:schemeClr val="dk1"/>
                          </a:solidFill>
                          <a:effectLst/>
                          <a:latin typeface="Arial"/>
                          <a:ea typeface="Arial"/>
                          <a:cs typeface="Arial"/>
                          <a:sym typeface="Arial"/>
                        </a:rPr>
                        <a:t>Leadership able to appoint Ministerial team of choice; pursue manifesto agenda.</a:t>
                      </a:r>
                    </a:p>
                    <a:p>
                      <a:pPr marL="0" indent="0">
                        <a:buFont typeface="Arial" panose="020B0604020202020204" pitchFamily="34" charset="0"/>
                        <a:buNone/>
                      </a:pPr>
                      <a:r>
                        <a:rPr lang="en-GB" sz="1600" b="0" i="0" u="none" strike="noStrike" cap="none" dirty="0">
                          <a:solidFill>
                            <a:schemeClr val="dk1"/>
                          </a:solidFill>
                          <a:effectLst/>
                          <a:latin typeface="Arial"/>
                          <a:ea typeface="Arial"/>
                          <a:cs typeface="Arial"/>
                          <a:sym typeface="Arial"/>
                        </a:rPr>
                        <a:t>Greater ability to take tough decisions on tax, spend and foreign policy.</a:t>
                      </a:r>
                    </a:p>
                  </a:txBody>
                  <a:tcPr marL="91450" marR="91450" marT="45725" marB="45725" anchor="ctr">
                    <a:solidFill>
                      <a:schemeClr val="bg1"/>
                    </a:solidFill>
                  </a:tcPr>
                </a:tc>
                <a:extLst>
                  <a:ext uri="{0D108BD9-81ED-4DB2-BD59-A6C34878D82A}">
                    <a16:rowId xmlns:a16="http://schemas.microsoft.com/office/drawing/2014/main" val="10001"/>
                  </a:ext>
                </a:extLst>
              </a:tr>
              <a:tr h="1420835">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US" sz="2000" b="1" u="none" strike="noStrike" cap="none" dirty="0"/>
                        <a:t>Labour biggest party, no majority</a:t>
                      </a:r>
                      <a:endParaRPr sz="2000" b="1" u="none" strike="noStrike" cap="none" dirty="0"/>
                    </a:p>
                  </a:txBody>
                  <a:tcPr marL="91450" marR="91450" marT="45725" marB="45725" anchor="ctr">
                    <a:solidFill>
                      <a:schemeClr val="accent2"/>
                    </a:solidFill>
                  </a:tcPr>
                </a:tc>
                <a:tc>
                  <a:txBody>
                    <a:bodyPr/>
                    <a:lstStyle/>
                    <a:p>
                      <a:pPr marL="0" indent="0">
                        <a:buFont typeface="Arial" panose="020B0604020202020204" pitchFamily="34" charset="0"/>
                        <a:buNone/>
                      </a:pPr>
                      <a:r>
                        <a:rPr lang="en-US" sz="1600" b="1" i="0" u="none" strike="noStrike" cap="none" dirty="0">
                          <a:solidFill>
                            <a:schemeClr val="dk1"/>
                          </a:solidFill>
                          <a:effectLst/>
                          <a:latin typeface="Arial"/>
                          <a:ea typeface="Arial"/>
                          <a:cs typeface="Arial"/>
                          <a:sym typeface="Arial"/>
                        </a:rPr>
                        <a:t>Alliance with Lib Dems, Plaid Cymru and/or SNP</a:t>
                      </a:r>
                    </a:p>
                    <a:p>
                      <a:pPr marL="0" indent="0">
                        <a:buFont typeface="Arial" panose="020B0604020202020204" pitchFamily="34" charset="0"/>
                        <a:buNone/>
                      </a:pPr>
                      <a:r>
                        <a:rPr lang="en-US" sz="1600" b="0" i="0" u="none" strike="noStrike" cap="none" dirty="0">
                          <a:solidFill>
                            <a:schemeClr val="dk1"/>
                          </a:solidFill>
                          <a:effectLst/>
                          <a:latin typeface="Arial"/>
                          <a:ea typeface="Arial"/>
                          <a:cs typeface="Arial"/>
                          <a:sym typeface="Arial"/>
                        </a:rPr>
                        <a:t>Labour backbenchers have more influence – leftward pull</a:t>
                      </a:r>
                    </a:p>
                    <a:p>
                      <a:pPr marL="0" indent="0">
                        <a:buFont typeface="Arial" panose="020B0604020202020204" pitchFamily="34" charset="0"/>
                        <a:buNone/>
                      </a:pPr>
                      <a:r>
                        <a:rPr lang="en-US" sz="1600" b="0" i="0" u="none" strike="noStrike" cap="none" dirty="0">
                          <a:solidFill>
                            <a:schemeClr val="dk1"/>
                          </a:solidFill>
                          <a:effectLst/>
                          <a:latin typeface="Arial"/>
                          <a:ea typeface="Arial"/>
                          <a:cs typeface="Arial"/>
                          <a:sym typeface="Arial"/>
                        </a:rPr>
                        <a:t>More interventionist incl. on climate. Electoral reform?</a:t>
                      </a:r>
                    </a:p>
                    <a:p>
                      <a:pPr marL="0" indent="0">
                        <a:buFont typeface="Arial" panose="020B0604020202020204" pitchFamily="34" charset="0"/>
                        <a:buNone/>
                      </a:pPr>
                      <a:r>
                        <a:rPr lang="en-US" sz="1600" b="0" i="0" u="none" strike="noStrike" cap="none" dirty="0">
                          <a:solidFill>
                            <a:schemeClr val="dk1"/>
                          </a:solidFill>
                          <a:effectLst/>
                          <a:latin typeface="Arial"/>
                          <a:ea typeface="Arial"/>
                          <a:cs typeface="Arial"/>
                          <a:sym typeface="Arial"/>
                        </a:rPr>
                        <a:t>Greater divisions on foreign policy. Stronger push on EU relations?</a:t>
                      </a:r>
                      <a:endParaRPr lang="en-GB" sz="1600" b="0" i="0" u="none" strike="noStrike" cap="none" dirty="0">
                        <a:solidFill>
                          <a:schemeClr val="dk1"/>
                        </a:solidFill>
                        <a:effectLst/>
                        <a:latin typeface="Arial"/>
                        <a:ea typeface="Arial"/>
                        <a:cs typeface="Arial"/>
                        <a:sym typeface="Arial"/>
                      </a:endParaRPr>
                    </a:p>
                  </a:txBody>
                  <a:tcPr marL="91450" marR="91450" marT="45725" marB="45725" anchor="ctr">
                    <a:solidFill>
                      <a:schemeClr val="bg1"/>
                    </a:solidFill>
                  </a:tcPr>
                </a:tc>
                <a:extLst>
                  <a:ext uri="{0D108BD9-81ED-4DB2-BD59-A6C34878D82A}">
                    <a16:rowId xmlns:a16="http://schemas.microsoft.com/office/drawing/2014/main" val="10002"/>
                  </a:ext>
                </a:extLst>
              </a:tr>
              <a:tr h="1679166">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US" sz="2000" b="1" u="none" strike="noStrike" cap="none" dirty="0"/>
                        <a:t>Conservatives biggest party, no majority</a:t>
                      </a:r>
                      <a:endParaRPr sz="2000" b="1" u="none" strike="noStrike" cap="none" dirty="0"/>
                    </a:p>
                  </a:txBody>
                  <a:tcPr marL="91450" marR="91450" marT="45725" marB="45725" anchor="ctr">
                    <a:solidFill>
                      <a:schemeClr val="tx2">
                        <a:lumMod val="60000"/>
                        <a:lumOff val="40000"/>
                      </a:schemeClr>
                    </a:solidFill>
                  </a:tcPr>
                </a:tc>
                <a:tc>
                  <a:txBody>
                    <a:bodyPr/>
                    <a:lstStyle/>
                    <a:p>
                      <a:pPr marL="0" indent="0">
                        <a:buFont typeface="Arial" panose="020B0604020202020204" pitchFamily="34" charset="0"/>
                        <a:buNone/>
                      </a:pPr>
                      <a:r>
                        <a:rPr lang="en-GB" sz="1600" b="1" i="0" u="none" strike="noStrike" cap="none" dirty="0">
                          <a:solidFill>
                            <a:schemeClr val="dk1"/>
                          </a:solidFill>
                          <a:effectLst/>
                          <a:latin typeface="Arial"/>
                          <a:ea typeface="Arial"/>
                          <a:cs typeface="Arial"/>
                          <a:sym typeface="Arial"/>
                        </a:rPr>
                        <a:t>Alliance with Reform and/or DUP</a:t>
                      </a:r>
                    </a:p>
                    <a:p>
                      <a:pPr marL="0" indent="0">
                        <a:buFont typeface="Arial" panose="020B0604020202020204" pitchFamily="34" charset="0"/>
                        <a:buNone/>
                      </a:pPr>
                      <a:r>
                        <a:rPr lang="en-GB" sz="1600" b="0" i="0" u="none" strike="noStrike" cap="none" dirty="0">
                          <a:solidFill>
                            <a:schemeClr val="dk1"/>
                          </a:solidFill>
                          <a:effectLst/>
                          <a:latin typeface="Arial"/>
                          <a:ea typeface="Arial"/>
                          <a:cs typeface="Arial"/>
                          <a:sym typeface="Arial"/>
                        </a:rPr>
                        <a:t>No prospect of strengthening EU ties. Net Zero policy reversals.</a:t>
                      </a:r>
                    </a:p>
                    <a:p>
                      <a:pPr marL="0" indent="0">
                        <a:buFont typeface="Arial" panose="020B0604020202020204" pitchFamily="34" charset="0"/>
                        <a:buNone/>
                      </a:pPr>
                      <a:r>
                        <a:rPr lang="en-GB" sz="1600" b="0" i="0" u="none" strike="noStrike" cap="none" dirty="0">
                          <a:solidFill>
                            <a:schemeClr val="dk1"/>
                          </a:solidFill>
                          <a:effectLst/>
                          <a:latin typeface="Arial"/>
                          <a:ea typeface="Arial"/>
                          <a:cs typeface="Arial"/>
                          <a:sym typeface="Arial"/>
                        </a:rPr>
                        <a:t>Tougher immigration stance. Deregulation. Tax cuts.</a:t>
                      </a:r>
                    </a:p>
                    <a:p>
                      <a:pPr marL="0" indent="0">
                        <a:buFont typeface="Arial" panose="020B0604020202020204" pitchFamily="34" charset="0"/>
                        <a:buNone/>
                      </a:pPr>
                      <a:r>
                        <a:rPr lang="en-GB" sz="1600" b="0" i="0" u="none" strike="noStrike" cap="none" dirty="0">
                          <a:solidFill>
                            <a:schemeClr val="dk1"/>
                          </a:solidFill>
                          <a:effectLst/>
                          <a:latin typeface="Arial"/>
                          <a:ea typeface="Arial"/>
                          <a:cs typeface="Arial"/>
                          <a:sym typeface="Arial"/>
                        </a:rPr>
                        <a:t>Less active foreign policy / stronger links with a Trump US</a:t>
                      </a:r>
                    </a:p>
                  </a:txBody>
                  <a:tcPr marL="91450" marR="91450" marT="45725" marB="45725" anchor="ctr">
                    <a:solidFill>
                      <a:schemeClr val="bg1"/>
                    </a:solidFill>
                  </a:tcPr>
                </a:tc>
                <a:extLst>
                  <a:ext uri="{0D108BD9-81ED-4DB2-BD59-A6C34878D82A}">
                    <a16:rowId xmlns:a16="http://schemas.microsoft.com/office/drawing/2014/main" val="10003"/>
                  </a:ext>
                </a:extLst>
              </a:tr>
            </a:tbl>
          </a:graphicData>
        </a:graphic>
      </p:graphicFrame>
      <p:pic>
        <p:nvPicPr>
          <p:cNvPr id="4" name="Graphic 3" descr="Rainbow with solid fill">
            <a:extLst>
              <a:ext uri="{FF2B5EF4-FFF2-40B4-BE49-F238E27FC236}">
                <a16:creationId xmlns:a16="http://schemas.microsoft.com/office/drawing/2014/main" id="{D41BC1AE-6445-4ACA-8BFD-41C4132918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989" y="3458663"/>
            <a:ext cx="851950" cy="851950"/>
          </a:xfrm>
          <a:prstGeom prst="rect">
            <a:avLst/>
          </a:prstGeom>
        </p:spPr>
      </p:pic>
      <p:pic>
        <p:nvPicPr>
          <p:cNvPr id="10" name="Graphic 9" descr="Rose with solid fill">
            <a:extLst>
              <a:ext uri="{FF2B5EF4-FFF2-40B4-BE49-F238E27FC236}">
                <a16:creationId xmlns:a16="http://schemas.microsoft.com/office/drawing/2014/main" id="{EC7F85BA-CACA-B6F4-1241-10CD31B4BF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0854" y="2216169"/>
            <a:ext cx="851950" cy="851950"/>
          </a:xfrm>
          <a:prstGeom prst="rect">
            <a:avLst/>
          </a:prstGeom>
        </p:spPr>
      </p:pic>
      <p:pic>
        <p:nvPicPr>
          <p:cNvPr id="12" name="Graphic 11" descr="Rainbow with solid fill">
            <a:extLst>
              <a:ext uri="{FF2B5EF4-FFF2-40B4-BE49-F238E27FC236}">
                <a16:creationId xmlns:a16="http://schemas.microsoft.com/office/drawing/2014/main" id="{AB7C0D9C-426C-0703-3F8B-89726DCBE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9989" y="5238728"/>
            <a:ext cx="851950" cy="851950"/>
          </a:xfrm>
          <a:prstGeom prst="rect">
            <a:avLst/>
          </a:prstGeom>
        </p:spPr>
      </p:pic>
      <p:sp>
        <p:nvSpPr>
          <p:cNvPr id="14" name="TextBox 13">
            <a:extLst>
              <a:ext uri="{FF2B5EF4-FFF2-40B4-BE49-F238E27FC236}">
                <a16:creationId xmlns:a16="http://schemas.microsoft.com/office/drawing/2014/main" id="{3850AA0A-89BC-3609-B81E-8042AED481FD}"/>
              </a:ext>
            </a:extLst>
          </p:cNvPr>
          <p:cNvSpPr txBox="1"/>
          <p:nvPr/>
        </p:nvSpPr>
        <p:spPr>
          <a:xfrm>
            <a:off x="3090897" y="3508489"/>
            <a:ext cx="5679664" cy="349968"/>
          </a:xfrm>
          <a:prstGeom prst="rect">
            <a:avLst/>
          </a:prstGeom>
          <a:noFill/>
        </p:spPr>
        <p:txBody>
          <a:bodyPr wrap="square">
            <a:spAutoFit/>
          </a:bodyPr>
          <a:lstStyle/>
          <a:p>
            <a:pPr defTabSz="850392"/>
            <a:r>
              <a:rPr lang="en-GB" sz="1674" kern="1200" dirty="0">
                <a:solidFill>
                  <a:schemeClr val="tx1"/>
                </a:solidFill>
                <a:latin typeface="+mn-lt"/>
                <a:ea typeface="+mn-ea"/>
                <a:cs typeface="+mn-cs"/>
              </a:rPr>
              <a:t> </a:t>
            </a:r>
            <a:endParaRPr lang="en-GB" dirty="0"/>
          </a:p>
        </p:txBody>
      </p:sp>
      <p:sp>
        <p:nvSpPr>
          <p:cNvPr id="16" name="TextBox 15">
            <a:extLst>
              <a:ext uri="{FF2B5EF4-FFF2-40B4-BE49-F238E27FC236}">
                <a16:creationId xmlns:a16="http://schemas.microsoft.com/office/drawing/2014/main" id="{160ED41A-CEEC-E313-5F9C-702533F0C478}"/>
              </a:ext>
            </a:extLst>
          </p:cNvPr>
          <p:cNvSpPr txBox="1"/>
          <p:nvPr/>
        </p:nvSpPr>
        <p:spPr>
          <a:xfrm>
            <a:off x="3090897" y="3508489"/>
            <a:ext cx="5679664" cy="349968"/>
          </a:xfrm>
          <a:prstGeom prst="rect">
            <a:avLst/>
          </a:prstGeom>
          <a:noFill/>
        </p:spPr>
        <p:txBody>
          <a:bodyPr wrap="square">
            <a:spAutoFit/>
          </a:bodyPr>
          <a:lstStyle/>
          <a:p>
            <a:pPr defTabSz="850392"/>
            <a:r>
              <a:rPr lang="en-GB" sz="1674" kern="1200" dirty="0">
                <a:solidFill>
                  <a:schemeClr val="tx1"/>
                </a:solidFill>
                <a:latin typeface="+mn-lt"/>
                <a:ea typeface="+mn-ea"/>
                <a:cs typeface="+mn-cs"/>
              </a:rPr>
              <a:t> </a:t>
            </a:r>
            <a:endParaRPr lang="en-GB" dirty="0"/>
          </a:p>
        </p:txBody>
      </p:sp>
      <p:cxnSp>
        <p:nvCxnSpPr>
          <p:cNvPr id="5" name="Straight Connector 4">
            <a:extLst>
              <a:ext uri="{FF2B5EF4-FFF2-40B4-BE49-F238E27FC236}">
                <a16:creationId xmlns:a16="http://schemas.microsoft.com/office/drawing/2014/main" id="{48CF9708-84B5-8573-826F-0BA669D8360E}"/>
              </a:ext>
            </a:extLst>
          </p:cNvPr>
          <p:cNvCxnSpPr/>
          <p:nvPr/>
        </p:nvCxnSpPr>
        <p:spPr>
          <a:xfrm>
            <a:off x="1529295" y="5041271"/>
            <a:ext cx="9768114" cy="851950"/>
          </a:xfrm>
          <a:prstGeom prst="line">
            <a:avLst/>
          </a:prstGeom>
          <a:ln w="104775">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C41D43BA-C20B-1308-09BC-8563FFABEAC8}"/>
              </a:ext>
            </a:extLst>
          </p:cNvPr>
          <p:cNvCxnSpPr>
            <a:cxnSpLocks/>
          </p:cNvCxnSpPr>
          <p:nvPr/>
        </p:nvCxnSpPr>
        <p:spPr>
          <a:xfrm flipV="1">
            <a:off x="1414642" y="5073709"/>
            <a:ext cx="9768114" cy="1233598"/>
          </a:xfrm>
          <a:prstGeom prst="line">
            <a:avLst/>
          </a:prstGeom>
          <a:ln w="104775">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85AADCF2-1C2D-F827-0CF7-B1975CCD0C13}"/>
              </a:ext>
            </a:extLst>
          </p:cNvPr>
          <p:cNvCxnSpPr/>
          <p:nvPr/>
        </p:nvCxnSpPr>
        <p:spPr>
          <a:xfrm>
            <a:off x="1299989" y="3567639"/>
            <a:ext cx="9768114" cy="851950"/>
          </a:xfrm>
          <a:prstGeom prst="line">
            <a:avLst/>
          </a:prstGeom>
          <a:ln w="104775">
            <a:solidFill>
              <a:schemeClr val="bg2">
                <a:lumMod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965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9;p50">
            <a:extLst>
              <a:ext uri="{FF2B5EF4-FFF2-40B4-BE49-F238E27FC236}">
                <a16:creationId xmlns:a16="http://schemas.microsoft.com/office/drawing/2014/main" id="{79889F21-F665-5F02-A13D-B48D93445ABB}"/>
              </a:ext>
            </a:extLst>
          </p:cNvPr>
          <p:cNvSpPr txBox="1"/>
          <p:nvPr/>
        </p:nvSpPr>
        <p:spPr>
          <a:xfrm>
            <a:off x="659351" y="2399384"/>
            <a:ext cx="5016000" cy="919675"/>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4 July 2024</a:t>
            </a:r>
            <a:endParaRPr sz="2133" dirty="0">
              <a:solidFill>
                <a:schemeClr val="accent2"/>
              </a:solidFill>
              <a:latin typeface="Poppins SemiBold"/>
              <a:ea typeface="Poppins SemiBold"/>
              <a:cs typeface="Poppins SemiBold"/>
              <a:sym typeface="Poppins SemiBold"/>
            </a:endParaRPr>
          </a:p>
          <a:p>
            <a:pPr>
              <a:lnSpc>
                <a:spcPct val="115000"/>
              </a:lnSpc>
              <a:spcBef>
                <a:spcPts val="1333"/>
              </a:spcBef>
            </a:pPr>
            <a:r>
              <a:rPr lang="en-GB" sz="2400" b="1" dirty="0">
                <a:solidFill>
                  <a:schemeClr val="dk1"/>
                </a:solidFill>
                <a:latin typeface="Poppins"/>
                <a:ea typeface="Poppins"/>
                <a:cs typeface="Poppins"/>
                <a:sym typeface="Poppins"/>
              </a:rPr>
              <a:t>Polling day</a:t>
            </a:r>
            <a:endParaRPr sz="2400" b="1" dirty="0">
              <a:solidFill>
                <a:schemeClr val="dk1"/>
              </a:solidFill>
              <a:latin typeface="Poppins"/>
              <a:ea typeface="Poppins"/>
              <a:cs typeface="Poppins"/>
              <a:sym typeface="Poppins"/>
            </a:endParaRPr>
          </a:p>
        </p:txBody>
      </p:sp>
      <p:sp>
        <p:nvSpPr>
          <p:cNvPr id="4" name="Google Shape;250;p50">
            <a:extLst>
              <a:ext uri="{FF2B5EF4-FFF2-40B4-BE49-F238E27FC236}">
                <a16:creationId xmlns:a16="http://schemas.microsoft.com/office/drawing/2014/main" id="{4949B1EC-BC20-BD51-EB57-4BA79107D46A}"/>
              </a:ext>
            </a:extLst>
          </p:cNvPr>
          <p:cNvSpPr txBox="1"/>
          <p:nvPr/>
        </p:nvSpPr>
        <p:spPr>
          <a:xfrm>
            <a:off x="659351" y="4314251"/>
            <a:ext cx="5016000" cy="1202830"/>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9 July 2024</a:t>
            </a:r>
            <a:endParaRPr sz="2133" dirty="0">
              <a:solidFill>
                <a:schemeClr val="accent2"/>
              </a:solidFill>
              <a:latin typeface="Poppins SemiBold"/>
              <a:ea typeface="Poppins SemiBold"/>
              <a:cs typeface="Poppins SemiBold"/>
              <a:sym typeface="Poppins SemiBold"/>
            </a:endParaRPr>
          </a:p>
          <a:p>
            <a:pPr>
              <a:lnSpc>
                <a:spcPct val="115000"/>
              </a:lnSpc>
              <a:spcBef>
                <a:spcPts val="1333"/>
              </a:spcBef>
            </a:pPr>
            <a:r>
              <a:rPr lang="en-GB" sz="2000" b="1" dirty="0">
                <a:solidFill>
                  <a:schemeClr val="dk1"/>
                </a:solidFill>
                <a:latin typeface="Poppins"/>
                <a:ea typeface="Poppins"/>
                <a:cs typeface="Poppins"/>
                <a:sym typeface="Poppins"/>
              </a:rPr>
              <a:t>Parliament: </a:t>
            </a:r>
            <a:r>
              <a:rPr lang="en-GB" sz="2000" dirty="0">
                <a:solidFill>
                  <a:schemeClr val="dk1"/>
                </a:solidFill>
                <a:latin typeface="Poppins Light"/>
                <a:ea typeface="Poppins Light"/>
                <a:cs typeface="Poppins Light"/>
                <a:sym typeface="Poppins Light"/>
              </a:rPr>
              <a:t> New Parliament meets and MPs are sworn in. </a:t>
            </a:r>
            <a:endParaRPr sz="2000" dirty="0">
              <a:solidFill>
                <a:schemeClr val="dk1"/>
              </a:solidFill>
              <a:latin typeface="Poppins Light"/>
              <a:ea typeface="Poppins Light"/>
              <a:cs typeface="Poppins Light"/>
              <a:sym typeface="Poppins Light"/>
            </a:endParaRPr>
          </a:p>
        </p:txBody>
      </p:sp>
      <p:sp>
        <p:nvSpPr>
          <p:cNvPr id="5" name="Google Shape;251;p50">
            <a:extLst>
              <a:ext uri="{FF2B5EF4-FFF2-40B4-BE49-F238E27FC236}">
                <a16:creationId xmlns:a16="http://schemas.microsoft.com/office/drawing/2014/main" id="{69C32171-BAFD-020F-FB73-55A6B8F2CA66}"/>
              </a:ext>
            </a:extLst>
          </p:cNvPr>
          <p:cNvSpPr txBox="1"/>
          <p:nvPr/>
        </p:nvSpPr>
        <p:spPr>
          <a:xfrm>
            <a:off x="6344667" y="4314251"/>
            <a:ext cx="5016000" cy="1556773"/>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17 July 2024</a:t>
            </a:r>
            <a:endParaRPr sz="2133" dirty="0">
              <a:solidFill>
                <a:schemeClr val="accent2"/>
              </a:solidFill>
              <a:latin typeface="Poppins SemiBold"/>
              <a:ea typeface="Poppins SemiBold"/>
              <a:cs typeface="Poppins SemiBold"/>
              <a:sym typeface="Poppins SemiBold"/>
            </a:endParaRPr>
          </a:p>
          <a:p>
            <a:pPr>
              <a:lnSpc>
                <a:spcPct val="115000"/>
              </a:lnSpc>
              <a:spcBef>
                <a:spcPts val="1333"/>
              </a:spcBef>
            </a:pPr>
            <a:r>
              <a:rPr lang="en-GB" sz="2000" b="1" dirty="0">
                <a:solidFill>
                  <a:schemeClr val="dk1"/>
                </a:solidFill>
                <a:latin typeface="Poppins"/>
                <a:ea typeface="Poppins"/>
                <a:cs typeface="Poppins"/>
                <a:sym typeface="Poppins"/>
              </a:rPr>
              <a:t>Legislative programme announced: </a:t>
            </a:r>
            <a:r>
              <a:rPr lang="en-GB" sz="2000" dirty="0">
                <a:solidFill>
                  <a:schemeClr val="dk1"/>
                </a:solidFill>
                <a:latin typeface="Poppins Light"/>
                <a:ea typeface="Poppins Light"/>
                <a:cs typeface="Poppins Light"/>
                <a:sym typeface="Poppins Light"/>
              </a:rPr>
              <a:t>State Opening of Parliament and King’s Speech. </a:t>
            </a:r>
            <a:endParaRPr sz="2000" dirty="0">
              <a:solidFill>
                <a:schemeClr val="dk1"/>
              </a:solidFill>
              <a:latin typeface="Poppins Light"/>
              <a:ea typeface="Poppins Light"/>
              <a:cs typeface="Poppins Light"/>
              <a:sym typeface="Poppins Light"/>
            </a:endParaRPr>
          </a:p>
        </p:txBody>
      </p:sp>
      <p:sp>
        <p:nvSpPr>
          <p:cNvPr id="7" name="Google Shape;253;p50">
            <a:extLst>
              <a:ext uri="{FF2B5EF4-FFF2-40B4-BE49-F238E27FC236}">
                <a16:creationId xmlns:a16="http://schemas.microsoft.com/office/drawing/2014/main" id="{D3CE4480-2A58-A6E9-50DA-8BE851CE25F9}"/>
              </a:ext>
            </a:extLst>
          </p:cNvPr>
          <p:cNvSpPr txBox="1"/>
          <p:nvPr/>
        </p:nvSpPr>
        <p:spPr>
          <a:xfrm>
            <a:off x="6344667" y="2399384"/>
            <a:ext cx="5016000" cy="1202830"/>
          </a:xfrm>
          <a:prstGeom prst="rect">
            <a:avLst/>
          </a:prstGeom>
          <a:noFill/>
          <a:ln>
            <a:noFill/>
          </a:ln>
        </p:spPr>
        <p:txBody>
          <a:bodyPr spcFirstLastPara="1" wrap="square" lIns="0" tIns="0" rIns="0" bIns="0" anchor="t" anchorCtr="0">
            <a:spAutoFit/>
          </a:bodyPr>
          <a:lstStyle/>
          <a:p>
            <a:r>
              <a:rPr lang="en-GB" sz="2133" dirty="0">
                <a:solidFill>
                  <a:schemeClr val="accent2"/>
                </a:solidFill>
                <a:latin typeface="Poppins SemiBold"/>
                <a:ea typeface="Poppins SemiBold"/>
                <a:cs typeface="Poppins SemiBold"/>
                <a:sym typeface="Poppins SemiBold"/>
              </a:rPr>
              <a:t>5 July 2024</a:t>
            </a:r>
            <a:endParaRPr sz="2133" dirty="0">
              <a:solidFill>
                <a:schemeClr val="accent2"/>
              </a:solidFill>
              <a:latin typeface="Poppins SemiBold"/>
              <a:ea typeface="Poppins SemiBold"/>
              <a:cs typeface="Poppins SemiBold"/>
              <a:sym typeface="Poppins SemiBold"/>
            </a:endParaRPr>
          </a:p>
          <a:p>
            <a:pPr>
              <a:lnSpc>
                <a:spcPct val="115000"/>
              </a:lnSpc>
              <a:spcBef>
                <a:spcPts val="1333"/>
              </a:spcBef>
            </a:pPr>
            <a:r>
              <a:rPr lang="en-GB" sz="2000" b="1" dirty="0">
                <a:solidFill>
                  <a:schemeClr val="dk1"/>
                </a:solidFill>
                <a:latin typeface="Poppins"/>
                <a:ea typeface="Poppins"/>
                <a:cs typeface="Poppins"/>
                <a:sym typeface="Poppins"/>
              </a:rPr>
              <a:t>Appointment of Prime Minister: </a:t>
            </a:r>
            <a:r>
              <a:rPr lang="en-GB" sz="2000" dirty="0">
                <a:solidFill>
                  <a:schemeClr val="dk1"/>
                </a:solidFill>
                <a:latin typeface="Poppins Light"/>
                <a:ea typeface="Poppins Light"/>
                <a:cs typeface="Poppins Light"/>
                <a:sym typeface="Poppins Light"/>
              </a:rPr>
              <a:t>Formation of new government begins.</a:t>
            </a:r>
            <a:endParaRPr sz="2000" dirty="0">
              <a:solidFill>
                <a:schemeClr val="dk1"/>
              </a:solidFill>
              <a:latin typeface="Poppins Light"/>
              <a:ea typeface="Poppins Light"/>
              <a:cs typeface="Poppins Light"/>
              <a:sym typeface="Poppins Light"/>
            </a:endParaRPr>
          </a:p>
        </p:txBody>
      </p:sp>
      <p:sp>
        <p:nvSpPr>
          <p:cNvPr id="8" name="Google Shape;139;p4">
            <a:extLst>
              <a:ext uri="{FF2B5EF4-FFF2-40B4-BE49-F238E27FC236}">
                <a16:creationId xmlns:a16="http://schemas.microsoft.com/office/drawing/2014/main" id="{08283B20-32DC-6C42-33CF-EE983F23E648}"/>
              </a:ext>
            </a:extLst>
          </p:cNvPr>
          <p:cNvSpPr txBox="1"/>
          <p:nvPr/>
        </p:nvSpPr>
        <p:spPr>
          <a:xfrm>
            <a:off x="533400" y="672236"/>
            <a:ext cx="10515600" cy="113369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000000"/>
              </a:buClr>
              <a:buSzPts val="2400"/>
            </a:pPr>
            <a:r>
              <a:rPr lang="en-US" sz="5200" b="0" i="0" u="none" strike="noStrike" kern="1200" cap="none" dirty="0">
                <a:solidFill>
                  <a:schemeClr val="tx1"/>
                </a:solidFill>
                <a:latin typeface="+mj-lt"/>
                <a:ea typeface="+mj-ea"/>
                <a:cs typeface="+mj-cs"/>
                <a:sym typeface="Nunito Sans Black"/>
              </a:rPr>
              <a:t>Next 3 weeks</a:t>
            </a:r>
            <a:endParaRPr lang="en-US" sz="5200" b="0" i="0" u="none" strike="noStrike" kern="1200" cap="none" dirty="0">
              <a:solidFill>
                <a:schemeClr val="tx1"/>
              </a:solidFill>
              <a:latin typeface="+mj-lt"/>
              <a:ea typeface="+mj-ea"/>
              <a:cs typeface="+mj-cs"/>
              <a:sym typeface="Nunito Sans"/>
            </a:endParaRPr>
          </a:p>
        </p:txBody>
      </p:sp>
    </p:spTree>
    <p:extLst>
      <p:ext uri="{BB962C8B-B14F-4D97-AF65-F5344CB8AC3E}">
        <p14:creationId xmlns:p14="http://schemas.microsoft.com/office/powerpoint/2010/main" val="1663125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2689</TotalTime>
  <Words>2917</Words>
  <Application>Microsoft Office PowerPoint</Application>
  <PresentationFormat>Widescreen</PresentationFormat>
  <Paragraphs>389</Paragraphs>
  <Slides>30</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Aptos</vt:lpstr>
      <vt:lpstr>Arial</vt:lpstr>
      <vt:lpstr>Calibri</vt:lpstr>
      <vt:lpstr>Calibri Light</vt:lpstr>
      <vt:lpstr>GuardianTextEgyptian</vt:lpstr>
      <vt:lpstr>Noto Sans Symbols</vt:lpstr>
      <vt:lpstr>Open Sans</vt:lpstr>
      <vt:lpstr>Open Sans ExtraBold</vt:lpstr>
      <vt:lpstr>Poppins</vt:lpstr>
      <vt:lpstr>Poppins Light</vt:lpstr>
      <vt:lpstr>Poppins SemiBold</vt:lpstr>
      <vt:lpstr>Wingdings</vt:lpstr>
      <vt:lpstr>Office Theme</vt:lpstr>
      <vt:lpstr>PowerPoint Presentation</vt:lpstr>
      <vt:lpstr>Contents</vt:lpstr>
      <vt:lpstr>What will the result be?</vt:lpstr>
      <vt:lpstr>Polling – last 6 months</vt:lpstr>
      <vt:lpstr>Top issues for voters</vt:lpstr>
      <vt:lpstr>Recent history – volatile, shifting electorate</vt:lpstr>
      <vt:lpstr>Parliamentary arithmetic</vt:lpstr>
      <vt:lpstr>PowerPoint Presentation</vt:lpstr>
      <vt:lpstr>PowerPoint Presentation</vt:lpstr>
      <vt:lpstr>PowerPoint Presentation</vt:lpstr>
      <vt:lpstr>Pledges, policies and priorities</vt:lpstr>
      <vt:lpstr>PowerPoint Presentation</vt:lpstr>
      <vt:lpstr>PowerPoint Presentation</vt:lpstr>
      <vt:lpstr>PowerPoint Presentation</vt:lpstr>
      <vt:lpstr>Some post-election Parliamentary dynamics?</vt:lpstr>
      <vt:lpstr>PowerPoint Presentation</vt:lpstr>
      <vt:lpstr>PowerPoint Presentation</vt:lpstr>
      <vt:lpstr>PowerPoint Presentation</vt:lpstr>
      <vt:lpstr>What would a Labour government do?</vt:lpstr>
      <vt:lpstr>PowerPoint Presentation</vt:lpstr>
      <vt:lpstr>PowerPoint Presentation</vt:lpstr>
      <vt:lpstr>PowerPoint Presentation</vt:lpstr>
      <vt:lpstr>What is Rachel Reeve’s ‘Securonomics’?</vt:lpstr>
      <vt:lpstr>Labour Industrial Strategy</vt:lpstr>
      <vt:lpstr>Labour Financial Services Review</vt:lpstr>
      <vt:lpstr>Labour Financial Services Review</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Affairs strategy</dc:title>
  <dc:creator>Adam Jackson</dc:creator>
  <cp:lastModifiedBy>Adam Jackson</cp:lastModifiedBy>
  <cp:revision>57</cp:revision>
  <cp:lastPrinted>2020-09-24T13:06:16Z</cp:lastPrinted>
  <dcterms:created xsi:type="dcterms:W3CDTF">2020-08-31T14:14:58Z</dcterms:created>
  <dcterms:modified xsi:type="dcterms:W3CDTF">2024-06-27T20:43:26Z</dcterms:modified>
</cp:coreProperties>
</file>