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0" r:id="rId2"/>
    <p:sldMasterId id="2147483682" r:id="rId3"/>
  </p:sldMasterIdLst>
  <p:notesMasterIdLst>
    <p:notesMasterId r:id="rId5"/>
  </p:notesMasterIdLst>
  <p:handoutMasterIdLst>
    <p:handoutMasterId r:id="rId6"/>
  </p:handoutMasterIdLst>
  <p:sldIdLst>
    <p:sldId id="467" r:id="rId4"/>
  </p:sldIdLst>
  <p:sldSz cx="14630400" cy="8229600"/>
  <p:notesSz cx="6797675" cy="9926638"/>
  <p:defaultText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 userDrawn="1">
          <p15:clr>
            <a:srgbClr val="A4A3A4"/>
          </p15:clr>
        </p15:guide>
        <p15:guide id="2" orient="horz" pos="1296" userDrawn="1">
          <p15:clr>
            <a:srgbClr val="A4A3A4"/>
          </p15:clr>
        </p15:guide>
        <p15:guide id="3" orient="horz" pos="4522" userDrawn="1">
          <p15:clr>
            <a:srgbClr val="A4A3A4"/>
          </p15:clr>
        </p15:guide>
        <p15:guide id="4" orient="horz" pos="4896" userDrawn="1">
          <p15:clr>
            <a:srgbClr val="A4A3A4"/>
          </p15:clr>
        </p15:guide>
        <p15:guide id="5" pos="7488" userDrawn="1">
          <p15:clr>
            <a:srgbClr val="A4A3A4"/>
          </p15:clr>
        </p15:guide>
        <p15:guide id="6" pos="432" userDrawn="1">
          <p15:clr>
            <a:srgbClr val="A4A3A4"/>
          </p15:clr>
        </p15:guide>
        <p15:guide id="7" pos="3024" userDrawn="1">
          <p15:clr>
            <a:srgbClr val="A4A3A4"/>
          </p15:clr>
        </p15:guide>
        <p15:guide id="8" pos="3312" userDrawn="1">
          <p15:clr>
            <a:srgbClr val="A4A3A4"/>
          </p15:clr>
        </p15:guide>
        <p15:guide id="9" pos="4464" userDrawn="1">
          <p15:clr>
            <a:srgbClr val="A4A3A4"/>
          </p15:clr>
        </p15:guide>
        <p15:guide id="10" pos="4608" userDrawn="1">
          <p15:clr>
            <a:srgbClr val="A4A3A4"/>
          </p15:clr>
        </p15:guide>
        <p15:guide id="11" pos="4752" userDrawn="1">
          <p15:clr>
            <a:srgbClr val="A4A3A4"/>
          </p15:clr>
        </p15:guide>
        <p15:guide id="12" pos="5904" userDrawn="1">
          <p15:clr>
            <a:srgbClr val="A4A3A4"/>
          </p15:clr>
        </p15:guide>
        <p15:guide id="13" pos="6192" userDrawn="1">
          <p15:clr>
            <a:srgbClr val="A4A3A4"/>
          </p15:clr>
        </p15:guide>
        <p15:guide id="14" pos="878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cEvoy" initials="LM" lastIdx="1" clrIdx="0"/>
  <p:cmAuthor id="2" name="Darren Temple" initials="DT" lastIdx="26" clrIdx="1"/>
  <p:cmAuthor id="3" name="Darren Temple" initials="DT [2]" lastIdx="1" clrIdx="2"/>
  <p:cmAuthor id="4" name="Darren Temple" initials="DT [3]" lastIdx="1" clrIdx="3"/>
  <p:cmAuthor id="5" name="Darren Temple" initials="DT [4]" lastIdx="1" clrIdx="4"/>
  <p:cmAuthor id="6" name="Darren Temple" initials="DT [5]" lastIdx="1" clrIdx="5"/>
  <p:cmAuthor id="7" name="Darren Temple" initials="DT [6]" lastIdx="1" clrIdx="6"/>
  <p:cmAuthor id="8" name="Darren Temple" initials="DT [7]" lastIdx="1" clrIdx="7"/>
  <p:cmAuthor id="9" name="Darren Temple" initials="DT [8]" lastIdx="1" clrIdx="8"/>
  <p:cmAuthor id="10" name="Darren Temple" initials="DT [9]" lastIdx="1" clrIdx="9"/>
  <p:cmAuthor id="11" name="Darren Temple" initials="DT [10]" lastIdx="1" clrIdx="10"/>
  <p:cmAuthor id="12" name="Darren Temple" initials="DT [11]" lastIdx="1" clrIdx="11"/>
  <p:cmAuthor id="13" name="Darren Temple" initials="DT [12]" lastIdx="1" clrIdx="12"/>
  <p:cmAuthor id="14" name="Darren Temple" initials="DT [13]"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BD5076-5073-49C7-9E08-65982F3C9860}">
  <a:tblStyle styleId="{45BD5076-5073-49C7-9E08-65982F3C9860}" styleName="DXC Table">
    <a:wholeTbl>
      <a:tcTxStyle>
        <a:fontRef idx="minor"/>
        <a:srgbClr val="000000"/>
      </a:tcTxStyle>
      <a:tcStyle>
        <a:tcBdr>
          <a:left>
            <a:ln>
              <a:noFill/>
            </a:ln>
          </a:left>
          <a:right>
            <a:ln>
              <a:noFill/>
            </a:ln>
          </a:right>
          <a:top>
            <a:ln w="6350">
              <a:solidFill>
                <a:srgbClr val="000000"/>
              </a:solidFill>
            </a:ln>
          </a:top>
          <a:bottom>
            <a:ln w="6350">
              <a:solidFill>
                <a:srgbClr val="000000"/>
              </a:solidFill>
            </a:ln>
          </a:bottom>
          <a:insideH>
            <a:ln w="6350">
              <a:solidFill>
                <a:srgbClr val="000000"/>
              </a:solidFill>
            </a:ln>
          </a:insideH>
          <a:insideV>
            <a:ln>
              <a:noFill/>
            </a:ln>
          </a:insideV>
        </a:tcBdr>
        <a:fill>
          <a:noFill/>
        </a:fill>
      </a:tcStyle>
    </a:wholeTbl>
    <a:lastCol>
      <a:tcTxStyle b="on">
        <a:fontRef idx="major"/>
        <a:srgbClr val="000000"/>
      </a:tcTxStyle>
      <a:tcStyle>
        <a:tcBdr/>
      </a:tcStyle>
    </a:lastCol>
    <a:firstCol>
      <a:tcTxStyle b="on">
        <a:fontRef idx="major"/>
        <a:srgbClr val="000000"/>
      </a:tcTxStyle>
      <a:tcStyle>
        <a:tcBdr/>
      </a:tcStyle>
    </a:firstCol>
    <a:lastRow>
      <a:tcTxStyle b="on">
        <a:fontRef idx="major"/>
        <a:srgbClr val="000000"/>
      </a:tcTxStyle>
      <a:tcStyle>
        <a:tcBdr>
          <a:top>
            <a:ln w="19050">
              <a:solidFill>
                <a:srgbClr val="000000"/>
              </a:solidFill>
            </a:ln>
          </a:top>
          <a:bottom>
            <a:ln>
              <a:noFill/>
            </a:ln>
          </a:bottom>
        </a:tcBdr>
        <a:fill>
          <a:noFill/>
        </a:fill>
      </a:tcStyle>
    </a:lastRow>
    <a:firstRow>
      <a:tcTxStyle b="on">
        <a:fontRef idx="major"/>
        <a:srgbClr val="000000"/>
      </a:tcTxStyle>
      <a:tcStyle>
        <a:tcBdr>
          <a:top>
            <a:ln>
              <a:noFill/>
            </a:ln>
          </a:top>
          <a:bottom>
            <a:ln w="19050">
              <a:solidFill>
                <a:srgbClr val="000000"/>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76108"/>
  </p:normalViewPr>
  <p:slideViewPr>
    <p:cSldViewPr snapToObjects="1" showGuides="1">
      <p:cViewPr varScale="1">
        <p:scale>
          <a:sx n="67" d="100"/>
          <a:sy n="67" d="100"/>
        </p:scale>
        <p:origin x="888" y="52"/>
      </p:cViewPr>
      <p:guideLst>
        <p:guide orient="horz" pos="403"/>
        <p:guide orient="horz" pos="1296"/>
        <p:guide orient="horz" pos="4522"/>
        <p:guide orient="horz" pos="4896"/>
        <p:guide pos="7488"/>
        <p:guide pos="432"/>
        <p:guide pos="3024"/>
        <p:guide pos="3312"/>
        <p:guide pos="4464"/>
        <p:guide pos="4608"/>
        <p:guide pos="4752"/>
        <p:guide pos="5904"/>
        <p:guide pos="6192"/>
        <p:guide pos="8784"/>
      </p:guideLst>
    </p:cSldViewPr>
  </p:slid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07" d="100"/>
          <a:sy n="107" d="100"/>
        </p:scale>
        <p:origin x="-5200"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cs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3EA277-358B-E94E-961E-33D0503F6849}" type="datetimeFigureOut">
              <a:rPr lang="en-US" smtClean="0">
                <a:latin typeface="Arial"/>
                <a:cs typeface="Arial"/>
              </a:rPr>
              <a:t>4/1/2020</a:t>
            </a:fld>
            <a:endParaRPr lang="en-US" dirty="0">
              <a:latin typeface="Arial"/>
              <a:cs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cs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0AC7428-30A9-FD43-A0D8-DB91B17088EC}" type="slidenum">
              <a:rPr lang="en-US" smtClean="0">
                <a:latin typeface="Arial"/>
                <a:cs typeface="Arial"/>
              </a:rPr>
              <a:t>‹#›</a:t>
            </a:fld>
            <a:endParaRPr lang="en-US" dirty="0">
              <a:latin typeface="Arial"/>
              <a:cs typeface="Arial"/>
            </a:endParaRPr>
          </a:p>
        </p:txBody>
      </p:sp>
    </p:spTree>
    <p:extLst>
      <p:ext uri="{BB962C8B-B14F-4D97-AF65-F5344CB8AC3E}">
        <p14:creationId xmlns:p14="http://schemas.microsoft.com/office/powerpoint/2010/main" val="13476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cs typeface="Arial"/>
              </a:defRPr>
            </a:lvl1pPr>
          </a:lstStyle>
          <a:p>
            <a:fld id="{73B26A0F-F4D6-9B4F-A87B-D8948CDE3BB4}" type="datetimeFigureOut">
              <a:rPr lang="en-US" smtClean="0"/>
              <a:pPr/>
              <a:t>4/1/2020</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77649" y="4715153"/>
            <a:ext cx="6042378" cy="4466987"/>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cs typeface="Arial"/>
              </a:defRPr>
            </a:lvl1pPr>
          </a:lstStyle>
          <a:p>
            <a:fld id="{7DE2E8FF-3D0C-9D4D-B4D1-3089215958A5}" type="slidenum">
              <a:rPr lang="en-US" smtClean="0"/>
              <a:pPr/>
              <a:t>‹#›</a:t>
            </a:fld>
            <a:endParaRPr lang="en-US" dirty="0"/>
          </a:p>
        </p:txBody>
      </p:sp>
    </p:spTree>
    <p:extLst>
      <p:ext uri="{BB962C8B-B14F-4D97-AF65-F5344CB8AC3E}">
        <p14:creationId xmlns:p14="http://schemas.microsoft.com/office/powerpoint/2010/main" val="3274134959"/>
      </p:ext>
    </p:extLst>
  </p:cSld>
  <p:clrMap bg1="lt1" tx1="dk1" bg2="lt2" tx2="dk2" accent1="accent1" accent2="accent2" accent3="accent3" accent4="accent4" accent5="accent5" accent6="accent6" hlink="hlink" folHlink="folHlink"/>
  <p:hf hdr="0" ftr="0" dt="0"/>
  <p:notesStyle>
    <a:lvl1pPr marL="0" algn="l" defTabSz="731520" rtl="0" eaLnBrk="1" latinLnBrk="0" hangingPunct="1">
      <a:defRPr sz="1920" kern="1200">
        <a:solidFill>
          <a:schemeClr val="tx1"/>
        </a:solidFill>
        <a:latin typeface="Arial"/>
        <a:ea typeface="+mn-ea"/>
        <a:cs typeface="Arial"/>
      </a:defRPr>
    </a:lvl1pPr>
    <a:lvl2pPr marL="731520" algn="l" defTabSz="731520" rtl="0" eaLnBrk="1" latinLnBrk="0" hangingPunct="1">
      <a:defRPr sz="1920" kern="1200">
        <a:solidFill>
          <a:schemeClr val="tx1"/>
        </a:solidFill>
        <a:latin typeface="Arial"/>
        <a:ea typeface="+mn-ea"/>
        <a:cs typeface="+mn-cs"/>
      </a:defRPr>
    </a:lvl2pPr>
    <a:lvl3pPr marL="1463040" algn="l" defTabSz="731520" rtl="0" eaLnBrk="1" latinLnBrk="0" hangingPunct="1">
      <a:defRPr sz="1920" kern="1200">
        <a:solidFill>
          <a:schemeClr val="tx1"/>
        </a:solidFill>
        <a:latin typeface="Arial"/>
        <a:ea typeface="+mn-ea"/>
        <a:cs typeface="+mn-cs"/>
      </a:defRPr>
    </a:lvl3pPr>
    <a:lvl4pPr marL="2194560" algn="l" defTabSz="731520" rtl="0" eaLnBrk="1" latinLnBrk="0" hangingPunct="1">
      <a:defRPr sz="1920" kern="1200">
        <a:solidFill>
          <a:schemeClr val="tx1"/>
        </a:solidFill>
        <a:latin typeface="Arial"/>
        <a:ea typeface="+mn-ea"/>
        <a:cs typeface="+mn-cs"/>
      </a:defRPr>
    </a:lvl4pPr>
    <a:lvl5pPr marL="2926080" algn="l" defTabSz="731520" rtl="0" eaLnBrk="1" latinLnBrk="0" hangingPunct="1">
      <a:defRPr sz="1920" kern="1200">
        <a:solidFill>
          <a:schemeClr val="tx1"/>
        </a:solidFill>
        <a:latin typeface="Arial"/>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1</a:t>
            </a:fld>
            <a:endParaRPr lang="en-US" dirty="0"/>
          </a:p>
        </p:txBody>
      </p:sp>
    </p:spTree>
    <p:extLst>
      <p:ext uri="{BB962C8B-B14F-4D97-AF65-F5344CB8AC3E}">
        <p14:creationId xmlns:p14="http://schemas.microsoft.com/office/powerpoint/2010/main" val="2077512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2" name="Freeform 5"/>
          <p:cNvSpPr>
            <a:spLocks noChangeAspect="1"/>
          </p:cNvSpPr>
          <p:nvPr userDrawn="1"/>
        </p:nvSpPr>
        <p:spPr bwMode="hidden">
          <a:xfrm>
            <a:off x="1" y="0"/>
            <a:ext cx="11986923" cy="8229600"/>
          </a:xfrm>
          <a:custGeom>
            <a:avLst/>
            <a:gdLst>
              <a:gd name="T0" fmla="*/ 7871 w 7871"/>
              <a:gd name="T1" fmla="*/ 2698 h 5404"/>
              <a:gd name="T2" fmla="*/ 7871 w 7871"/>
              <a:gd name="T3" fmla="*/ 2698 h 5404"/>
              <a:gd name="T4" fmla="*/ 5172 w 7871"/>
              <a:gd name="T5" fmla="*/ 0 h 5404"/>
              <a:gd name="T6" fmla="*/ 0 w 7871"/>
              <a:gd name="T7" fmla="*/ 0 h 5404"/>
              <a:gd name="T8" fmla="*/ 0 w 7871"/>
              <a:gd name="T9" fmla="*/ 5404 h 5404"/>
              <a:gd name="T10" fmla="*/ 5172 w 7871"/>
              <a:gd name="T11" fmla="*/ 5404 h 5404"/>
              <a:gd name="T12" fmla="*/ 7871 w 7871"/>
              <a:gd name="T13" fmla="*/ 2698 h 5404"/>
            </a:gdLst>
            <a:ahLst/>
            <a:cxnLst>
              <a:cxn ang="0">
                <a:pos x="T0" y="T1"/>
              </a:cxn>
              <a:cxn ang="0">
                <a:pos x="T2" y="T3"/>
              </a:cxn>
              <a:cxn ang="0">
                <a:pos x="T4" y="T5"/>
              </a:cxn>
              <a:cxn ang="0">
                <a:pos x="T6" y="T7"/>
              </a:cxn>
              <a:cxn ang="0">
                <a:pos x="T8" y="T9"/>
              </a:cxn>
              <a:cxn ang="0">
                <a:pos x="T10" y="T11"/>
              </a:cxn>
              <a:cxn ang="0">
                <a:pos x="T12" y="T13"/>
              </a:cxn>
            </a:cxnLst>
            <a:rect l="0" t="0" r="r" b="b"/>
            <a:pathLst>
              <a:path w="7871" h="5404">
                <a:moveTo>
                  <a:pt x="7871" y="2698"/>
                </a:moveTo>
                <a:lnTo>
                  <a:pt x="7871" y="2698"/>
                </a:lnTo>
                <a:cubicBezTo>
                  <a:pt x="7871" y="1192"/>
                  <a:pt x="6668" y="0"/>
                  <a:pt x="5172" y="0"/>
                </a:cubicBezTo>
                <a:lnTo>
                  <a:pt x="0" y="0"/>
                </a:lnTo>
                <a:lnTo>
                  <a:pt x="0" y="5404"/>
                </a:lnTo>
                <a:lnTo>
                  <a:pt x="5172" y="5404"/>
                </a:lnTo>
                <a:cubicBezTo>
                  <a:pt x="6668" y="5404"/>
                  <a:pt x="7871" y="4211"/>
                  <a:pt x="7871" y="2698"/>
                </a:cubicBez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2" name="Title 1"/>
          <p:cNvSpPr>
            <a:spLocks noGrp="1"/>
          </p:cNvSpPr>
          <p:nvPr>
            <p:ph type="ctrTitle"/>
          </p:nvPr>
        </p:nvSpPr>
        <p:spPr>
          <a:xfrm>
            <a:off x="685800" y="2057400"/>
            <a:ext cx="10058400" cy="292608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5257800"/>
            <a:ext cx="100584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2"/>
          <a:stretch>
            <a:fillRect/>
          </a:stretch>
        </p:blipFill>
        <p:spPr bwMode="black">
          <a:xfrm>
            <a:off x="11422761" y="7314920"/>
            <a:ext cx="2706624" cy="768757"/>
          </a:xfrm>
          <a:prstGeom prst="rect">
            <a:avLst/>
          </a:prstGeom>
        </p:spPr>
      </p:pic>
      <p:sp>
        <p:nvSpPr>
          <p:cNvPr id="8" name="Footer Placeholder 4"/>
          <p:cNvSpPr txBox="1">
            <a:spLocks/>
          </p:cNvSpPr>
          <p:nvPr userDrawn="1"/>
        </p:nvSpPr>
        <p:spPr>
          <a:xfrm>
            <a:off x="685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solidFill>
              </a:rPr>
              <a:t>DXC Proprietary and Confidential</a:t>
            </a:r>
          </a:p>
        </p:txBody>
      </p:sp>
      <p:sp>
        <p:nvSpPr>
          <p:cNvPr id="9"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April 1, 2020</a:t>
            </a:fld>
            <a:endParaRPr lang="en-US" sz="1400" b="0" dirty="0">
              <a:solidFill>
                <a:schemeClr val="tx1"/>
              </a:solidFill>
            </a:endParaRPr>
          </a:p>
        </p:txBody>
      </p:sp>
    </p:spTree>
    <p:extLst>
      <p:ext uri="{BB962C8B-B14F-4D97-AF65-F5344CB8AC3E}">
        <p14:creationId xmlns:p14="http://schemas.microsoft.com/office/powerpoint/2010/main" val="321549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6400800" cy="5121276"/>
          </a:xfrm>
          <a:noFill/>
        </p:spPr>
        <p:txBody>
          <a:bodyPr>
            <a:normAutofit/>
          </a:bodyPr>
          <a:lstStyle>
            <a:lvl1pPr>
              <a:defRPr sz="2000"/>
            </a:lvl1pPr>
            <a:lvl2pPr>
              <a:defRPr sz="2000"/>
            </a:lvl2pPr>
            <a:lvl3pPr>
              <a:defRPr sz="2000"/>
            </a:lvl3pPr>
            <a:lvl4pPr marL="457200" indent="-228600">
              <a:buFont typeface="Arial" pitchFamily="34" charset="0"/>
              <a:buChar char="–"/>
              <a:defRPr sz="2000"/>
            </a:lvl4pPr>
            <a:lvl5pPr marL="685800" indent="-228600">
              <a:buFont typeface="Arial" pitchFamily="34" charset="0"/>
              <a:buChar char="–"/>
              <a:defRPr sz="2000"/>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800" y="2057398"/>
            <a:ext cx="6400800" cy="5121274"/>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34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9829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7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grpSp>
        <p:nvGrpSpPr>
          <p:cNvPr id="13" name="Group 12"/>
          <p:cNvGrpSpPr/>
          <p:nvPr userDrawn="1"/>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9" name="Picture Placeholder 8"/>
          <p:cNvSpPr>
            <a:spLocks noGrp="1"/>
          </p:cNvSpPr>
          <p:nvPr>
            <p:ph type="pic" sz="quarter" idx="13"/>
          </p:nvPr>
        </p:nvSpPr>
        <p:spPr>
          <a:xfrm>
            <a:off x="7315200" y="0"/>
            <a:ext cx="7315200" cy="8229600"/>
          </a:xfrm>
          <a:solidFill>
            <a:schemeClr val="bg1">
              <a:lumMod val="85000"/>
            </a:schemeClr>
          </a:solidFill>
        </p:spPr>
        <p:txBody>
          <a:bodyPr anchor="ctr" anchorCtr="0">
            <a:normAutofit/>
          </a:bodyPr>
          <a:lstStyle>
            <a:lvl1pPr algn="ctr">
              <a:defRPr sz="1600" b="0"/>
            </a:lvl1pPr>
          </a:lstStyle>
          <a:p>
            <a:r>
              <a:rPr lang="en-US" dirty="0"/>
              <a:t>Click icon to add picture</a:t>
            </a:r>
          </a:p>
        </p:txBody>
      </p:sp>
      <p:sp>
        <p:nvSpPr>
          <p:cNvPr id="4" name="Title 3"/>
          <p:cNvSpPr>
            <a:spLocks noGrp="1"/>
          </p:cNvSpPr>
          <p:nvPr>
            <p:ph type="title"/>
          </p:nvPr>
        </p:nvSpPr>
        <p:spPr>
          <a:xfrm>
            <a:off x="685800" y="639763"/>
            <a:ext cx="6400800" cy="1417636"/>
          </a:xfrm>
        </p:spPr>
        <p:txBody>
          <a:bodyPr/>
          <a:lstStyle/>
          <a:p>
            <a:r>
              <a:rPr lang="en-US"/>
              <a:t>Click to edit Master title style</a:t>
            </a:r>
          </a:p>
        </p:txBody>
      </p:sp>
      <p:sp>
        <p:nvSpPr>
          <p:cNvPr id="7" name="Freeform 9"/>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pic>
        <p:nvPicPr>
          <p:cNvPr id="8" name="Picture 7"/>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April 1, 2020</a:t>
            </a:fld>
            <a:endParaRPr lang="en-US" sz="1100" b="0" dirty="0">
              <a:solidFill>
                <a:schemeClr val="tx1"/>
              </a:solidFill>
            </a:endParaRPr>
          </a:p>
        </p:txBody>
      </p:sp>
      <p:sp>
        <p:nvSpPr>
          <p:cNvPr id="1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t>‹#›</a:t>
            </a:fld>
            <a:endParaRPr lang="en-US" sz="1100" b="1" dirty="0">
              <a:solidFill>
                <a:schemeClr val="tx1"/>
              </a:solidFill>
            </a:endParaRPr>
          </a:p>
        </p:txBody>
      </p:sp>
      <p:sp>
        <p:nvSpPr>
          <p:cNvPr id="12" name="Footer Placeholder 4"/>
          <p:cNvSpPr txBox="1">
            <a:spLocks/>
          </p:cNvSpPr>
          <p:nvPr userDrawn="1"/>
        </p:nvSpPr>
        <p:spPr>
          <a:xfrm>
            <a:off x="2971800" y="7580439"/>
            <a:ext cx="4114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DXC Proprietary and Confidential</a:t>
            </a:r>
          </a:p>
        </p:txBody>
      </p:sp>
      <p:sp>
        <p:nvSpPr>
          <p:cNvPr id="3" name="Content Placeholder 2"/>
          <p:cNvSpPr>
            <a:spLocks noGrp="1"/>
          </p:cNvSpPr>
          <p:nvPr>
            <p:ph sz="quarter" idx="14"/>
          </p:nvPr>
        </p:nvSpPr>
        <p:spPr>
          <a:xfrm>
            <a:off x="685800" y="2057398"/>
            <a:ext cx="6400800" cy="512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7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85800" y="2057399"/>
            <a:ext cx="11201400" cy="5121275"/>
          </a:xfrm>
        </p:spPr>
        <p:txBody>
          <a:bodyPr/>
          <a:lstStyle>
            <a:lvl1pPr>
              <a:lnSpc>
                <a:spcPct val="85000"/>
              </a:lnSpc>
              <a:spcBef>
                <a:spcPts val="0"/>
              </a:spcBef>
              <a:defRPr sz="6000"/>
            </a:lvl1pPr>
            <a:lvl2pPr marL="0" indent="0">
              <a:spcBef>
                <a:spcPts val="900"/>
              </a:spcBef>
              <a:buFontTx/>
              <a:buNone/>
              <a:defRPr/>
            </a:lvl2pPr>
            <a:lvl3pPr marL="0" indent="0">
              <a:spcBef>
                <a:spcPts val="900"/>
              </a:spcBef>
              <a:buFontTx/>
              <a:buNone/>
              <a:defRPr/>
            </a:lvl3pPr>
            <a:lvl4pPr marL="0" indent="0">
              <a:spcBef>
                <a:spcPts val="900"/>
              </a:spcBef>
              <a:buFontTx/>
              <a:buNone/>
              <a:defRPr/>
            </a:lvl4pPr>
            <a:lvl5pPr marL="0" indent="0">
              <a:spcBef>
                <a:spcPts val="900"/>
              </a:spcBef>
              <a:buFontTx/>
              <a:buNone/>
              <a:defRPr/>
            </a:lvl5pPr>
            <a:lvl6pPr marL="0" indent="0">
              <a:spcBef>
                <a:spcPts val="900"/>
              </a:spcBef>
              <a:buFontTx/>
              <a:buNone/>
              <a:defRPr baseline="0"/>
            </a:lvl6pPr>
            <a:lvl7pPr marL="0" indent="0">
              <a:spcBef>
                <a:spcPts val="900"/>
              </a:spcBef>
              <a:buFontTx/>
              <a:buNone/>
              <a:defRPr baseline="0"/>
            </a:lvl7pPr>
            <a:lvl8pPr marL="0" indent="0">
              <a:spcBef>
                <a:spcPts val="900"/>
              </a:spcBef>
              <a:buFontTx/>
              <a:buNone/>
              <a:defRPr baseline="0"/>
            </a:lvl8pPr>
            <a:lvl9pPr marL="0" indent="0">
              <a:spcBef>
                <a:spcPts val="900"/>
              </a:spcBef>
              <a:buFontTx/>
              <a:buNone/>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4"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April 1, 2020</a:t>
            </a:fld>
            <a:endParaRPr lang="en-US" sz="1100" b="0" dirty="0">
              <a:solidFill>
                <a:schemeClr val="bg1"/>
              </a:solidFill>
            </a:endParaRPr>
          </a:p>
        </p:txBody>
      </p:sp>
      <p:sp>
        <p:nvSpPr>
          <p:cNvPr id="16"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extLst>
      <p:ext uri="{BB962C8B-B14F-4D97-AF65-F5344CB8AC3E}">
        <p14:creationId xmlns:p14="http://schemas.microsoft.com/office/powerpoint/2010/main" val="21765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91440" y="-91440"/>
            <a:ext cx="14813280" cy="8412480"/>
            <a:chOff x="-91440" y="-91440"/>
            <a:chExt cx="14813280" cy="8412480"/>
          </a:xfrm>
        </p:grpSpPr>
        <p:cxnSp>
          <p:nvCxnSpPr>
            <p:cNvPr id="18" name="Straight Connector 1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a:stretch>
            <a:fillRect/>
          </a:stretch>
        </p:blipFill>
        <p:spPr bwMode="black">
          <a:xfrm>
            <a:off x="544830" y="7425690"/>
            <a:ext cx="2048256" cy="581762"/>
          </a:xfrm>
          <a:prstGeom prst="rect">
            <a:avLst/>
          </a:prstGeom>
        </p:spPr>
      </p:pic>
      <p:sp>
        <p:nvSpPr>
          <p:cNvPr id="14"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April 1, 2020</a:t>
            </a:fld>
            <a:endParaRPr lang="en-US" sz="1100" b="0" dirty="0">
              <a:solidFill>
                <a:schemeClr val="bg1"/>
              </a:solidFill>
            </a:endParaRPr>
          </a:p>
        </p:txBody>
      </p:sp>
      <p:sp>
        <p:nvSpPr>
          <p:cNvPr id="16"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18"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April 1, 2020</a:t>
            </a:fld>
            <a:endParaRPr lang="en-US" sz="1100" b="0" dirty="0">
              <a:solidFill>
                <a:schemeClr val="tx1"/>
              </a:solidFill>
            </a:endParaRPr>
          </a:p>
        </p:txBody>
      </p:sp>
      <p:sp>
        <p:nvSpPr>
          <p:cNvPr id="19"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DXC Proprietary and Confidential</a:t>
            </a:r>
          </a:p>
        </p:txBody>
      </p:sp>
      <p:pic>
        <p:nvPicPr>
          <p:cNvPr id="21" name="Picture 20"/>
          <p:cNvPicPr>
            <a:picLocks noChangeAspect="1"/>
          </p:cNvPicPr>
          <p:nvPr userDrawn="1"/>
        </p:nvPicPr>
        <p:blipFill>
          <a:blip r:embed="rId3"/>
          <a:stretch>
            <a:fillRect/>
          </a:stretch>
        </p:blipFill>
        <p:spPr bwMode="black">
          <a:xfrm>
            <a:off x="544830" y="7425690"/>
            <a:ext cx="2048256" cy="581762"/>
          </a:xfrm>
          <a:prstGeom prst="rect">
            <a:avLst/>
          </a:prstGeom>
        </p:spPr>
      </p:pic>
      <p:sp>
        <p:nvSpPr>
          <p:cNvPr id="22"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g Picture">
    <p:bg>
      <p:bgPr>
        <a:solidFill>
          <a:srgbClr val="000000"/>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91440" y="-91440"/>
            <a:ext cx="14813280" cy="841248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0" y="0"/>
            <a:ext cx="14630400" cy="8229600"/>
          </a:xfrm>
          <a:solidFill>
            <a:schemeClr val="bg1">
              <a:lumMod val="85000"/>
            </a:schemeClr>
          </a:solidFill>
        </p:spPr>
        <p:txBody>
          <a:bodyPr anchor="ctr" anchorCtr="0">
            <a:normAutofit/>
          </a:bodyPr>
          <a:lstStyle>
            <a:lvl1pPr algn="ctr">
              <a:defRPr sz="1600" b="0">
                <a:solidFill>
                  <a:schemeClr val="bg1"/>
                </a:solidFill>
              </a:defRPr>
            </a:lvl1pPr>
          </a:lstStyle>
          <a:p>
            <a:r>
              <a:rPr lang="en-US" dirty="0"/>
              <a:t>Click icon to add picture</a:t>
            </a:r>
          </a:p>
        </p:txBody>
      </p:sp>
      <p:pic>
        <p:nvPicPr>
          <p:cNvPr id="9" name="Picture 8"/>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3"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4"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April 1, 2020</a:t>
            </a:fld>
            <a:endParaRPr lang="en-US" sz="1100" b="0" dirty="0">
              <a:solidFill>
                <a:schemeClr val="bg1"/>
              </a:solidFill>
            </a:endParaRPr>
          </a:p>
        </p:txBody>
      </p:sp>
      <p:sp>
        <p:nvSpPr>
          <p:cNvPr id="15"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6"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extLst>
      <p:ext uri="{BB962C8B-B14F-4D97-AF65-F5344CB8AC3E}">
        <p14:creationId xmlns:p14="http://schemas.microsoft.com/office/powerpoint/2010/main" val="12401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0000"/>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440" y="-91440"/>
            <a:ext cx="14813280" cy="841248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5" name="Text Placeholder 13"/>
          <p:cNvSpPr>
            <a:spLocks noGrp="1"/>
          </p:cNvSpPr>
          <p:nvPr>
            <p:ph type="body" sz="quarter" idx="13"/>
          </p:nvPr>
        </p:nvSpPr>
        <p:spPr>
          <a:xfrm>
            <a:off x="685800" y="2057399"/>
            <a:ext cx="11201400" cy="5121275"/>
          </a:xfrm>
        </p:spPr>
        <p:txBody>
          <a:bodyPr/>
          <a:lstStyle>
            <a:lvl1pPr>
              <a:lnSpc>
                <a:spcPct val="85000"/>
              </a:lnSpc>
              <a:spcBef>
                <a:spcPts val="0"/>
              </a:spcBef>
              <a:defRPr sz="6000">
                <a:solidFill>
                  <a:schemeClr val="bg1"/>
                </a:solidFill>
              </a:defRPr>
            </a:lvl1pPr>
            <a:lvl2pPr marL="0" indent="0">
              <a:spcBef>
                <a:spcPts val="900"/>
              </a:spcBef>
              <a:buFontTx/>
              <a:buNone/>
              <a:defRPr>
                <a:solidFill>
                  <a:schemeClr val="bg1"/>
                </a:solidFill>
              </a:defRPr>
            </a:lvl2pPr>
            <a:lvl3pPr marL="0" indent="0">
              <a:spcBef>
                <a:spcPts val="900"/>
              </a:spcBef>
              <a:buFontTx/>
              <a:buNone/>
              <a:defRPr>
                <a:solidFill>
                  <a:schemeClr val="bg1"/>
                </a:solidFill>
              </a:defRPr>
            </a:lvl3pPr>
            <a:lvl4pPr marL="0" indent="0">
              <a:spcBef>
                <a:spcPts val="900"/>
              </a:spcBef>
              <a:buFontTx/>
              <a:buNone/>
              <a:defRPr>
                <a:solidFill>
                  <a:schemeClr val="bg1"/>
                </a:solidFill>
              </a:defRPr>
            </a:lvl4pPr>
            <a:lvl5pPr marL="0" indent="0">
              <a:spcBef>
                <a:spcPts val="900"/>
              </a:spcBef>
              <a:buFontTx/>
              <a:buNone/>
              <a:defRPr>
                <a:solidFill>
                  <a:schemeClr val="bg1"/>
                </a:solidFill>
              </a:defRPr>
            </a:lvl5pPr>
            <a:lvl6pPr marL="0" indent="0">
              <a:spcBef>
                <a:spcPts val="900"/>
              </a:spcBef>
              <a:buFontTx/>
              <a:buNone/>
              <a:defRPr baseline="0">
                <a:solidFill>
                  <a:schemeClr val="bg1"/>
                </a:solidFill>
              </a:defRPr>
            </a:lvl6pPr>
            <a:lvl7pPr marL="0" indent="0">
              <a:spcBef>
                <a:spcPts val="900"/>
              </a:spcBef>
              <a:buFontTx/>
              <a:buNone/>
              <a:defRPr baseline="0">
                <a:solidFill>
                  <a:schemeClr val="bg1"/>
                </a:solidFill>
              </a:defRPr>
            </a:lvl7pPr>
            <a:lvl8pPr marL="0" indent="0">
              <a:spcBef>
                <a:spcPts val="900"/>
              </a:spcBef>
              <a:buFontTx/>
              <a:buNone/>
              <a:defRPr baseline="0">
                <a:solidFill>
                  <a:schemeClr val="bg1"/>
                </a:solidFill>
              </a:defRPr>
            </a:lvl8pPr>
            <a:lvl9pPr marL="0" indent="0">
              <a:spcBef>
                <a:spcPts val="900"/>
              </a:spcBef>
              <a:buFontTx/>
              <a:buNone/>
              <a:defRPr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DXC Proprietary and Confidential</a:t>
            </a:r>
          </a:p>
        </p:txBody>
      </p:sp>
    </p:spTree>
    <p:extLst>
      <p:ext uri="{BB962C8B-B14F-4D97-AF65-F5344CB8AC3E}">
        <p14:creationId xmlns:p14="http://schemas.microsoft.com/office/powerpoint/2010/main" val="37085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grpSp>
        <p:nvGrpSpPr>
          <p:cNvPr id="9" name="Group 8"/>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8"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itle 1"/>
          <p:cNvSpPr>
            <a:spLocks noGrp="1"/>
          </p:cNvSpPr>
          <p:nvPr>
            <p:ph type="ctrTitle"/>
          </p:nvPr>
        </p:nvSpPr>
        <p:spPr>
          <a:xfrm>
            <a:off x="685800" y="640080"/>
            <a:ext cx="10058400"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800" y="4389120"/>
            <a:ext cx="10058400"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18"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DXC Proprietary and Confidential</a:t>
            </a:r>
          </a:p>
        </p:txBody>
      </p:sp>
      <p:sp>
        <p:nvSpPr>
          <p:cNvPr id="19"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April 1, 2020</a:t>
            </a:fld>
            <a:endParaRPr lang="en-US" sz="1400" b="0" dirty="0">
              <a:solidFill>
                <a:schemeClr val="tx1"/>
              </a:solidFill>
            </a:endParaRPr>
          </a:p>
        </p:txBody>
      </p:sp>
    </p:spTree>
    <p:extLst>
      <p:ext uri="{BB962C8B-B14F-4D97-AF65-F5344CB8AC3E}">
        <p14:creationId xmlns:p14="http://schemas.microsoft.com/office/powerpoint/2010/main" val="17761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3200" y="4618081"/>
            <a:ext cx="6622147" cy="3328141"/>
          </a:xfrm>
          <a:prstGeom prst="rect">
            <a:avLst/>
          </a:prstGeom>
        </p:spPr>
      </p:pic>
      <p:sp>
        <p:nvSpPr>
          <p:cNvPr id="2" name="Title 1"/>
          <p:cNvSpPr>
            <a:spLocks noGrp="1"/>
          </p:cNvSpPr>
          <p:nvPr>
            <p:ph type="ctrTitle"/>
          </p:nvPr>
        </p:nvSpPr>
        <p:spPr>
          <a:xfrm>
            <a:off x="2052351" y="1608922"/>
            <a:ext cx="10525701" cy="1764030"/>
          </a:xfrm>
        </p:spPr>
        <p:txBody>
          <a:bodyPr/>
          <a:lstStyle>
            <a:lvl1pPr algn="ctr">
              <a:defRPr>
                <a:solidFill>
                  <a:srgbClr val="1D294B"/>
                </a:solidFill>
              </a:defRPr>
            </a:lvl1pPr>
          </a:lstStyle>
          <a:p>
            <a:r>
              <a:rPr lang="en-US"/>
              <a:t>Click to edit Master title style</a:t>
            </a:r>
            <a:endParaRPr lang="en-GB" dirty="0"/>
          </a:p>
        </p:txBody>
      </p:sp>
      <p:sp>
        <p:nvSpPr>
          <p:cNvPr id="3" name="Subtitle 2"/>
          <p:cNvSpPr>
            <a:spLocks noGrp="1"/>
          </p:cNvSpPr>
          <p:nvPr>
            <p:ph type="subTitle" idx="1"/>
          </p:nvPr>
        </p:nvSpPr>
        <p:spPr>
          <a:xfrm>
            <a:off x="2130624" y="3236059"/>
            <a:ext cx="10369152" cy="792331"/>
          </a:xfrm>
        </p:spPr>
        <p:txBody>
          <a:bodyPr/>
          <a:lstStyle>
            <a:lvl1pPr marL="0" indent="0" algn="ctr">
              <a:buNone/>
              <a:defRPr>
                <a:solidFill>
                  <a:srgbClr val="5F5F5F"/>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2862" y="399187"/>
            <a:ext cx="2624773" cy="731129"/>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51227" t="37275" r="7120" b="43082"/>
          <a:stretch/>
        </p:blipFill>
        <p:spPr>
          <a:xfrm>
            <a:off x="-12722" y="1"/>
            <a:ext cx="6093882" cy="1483451"/>
          </a:xfrm>
          <a:prstGeom prst="rect">
            <a:avLst/>
          </a:prstGeom>
        </p:spPr>
      </p:pic>
      <p:sp>
        <p:nvSpPr>
          <p:cNvPr id="13" name="Text Box 14"/>
          <p:cNvSpPr txBox="1">
            <a:spLocks noChangeArrowheads="1"/>
          </p:cNvSpPr>
          <p:nvPr userDrawn="1"/>
        </p:nvSpPr>
        <p:spPr bwMode="auto">
          <a:xfrm>
            <a:off x="0" y="7782168"/>
            <a:ext cx="5486400" cy="258532"/>
          </a:xfrm>
          <a:prstGeom prst="rect">
            <a:avLst/>
          </a:prstGeom>
          <a:noFill/>
          <a:ln w="9525">
            <a:noFill/>
            <a:miter lim="800000"/>
            <a:headEnd/>
            <a:tailEnd/>
          </a:ln>
          <a:effectLst/>
        </p:spPr>
        <p:txBody>
          <a:bodyPr>
            <a:spAutoFit/>
          </a:bodyPr>
          <a:lstStyle/>
          <a:p>
            <a:pPr algn="l" eaLnBrk="0" hangingPunct="0">
              <a:spcBef>
                <a:spcPct val="50000"/>
              </a:spcBef>
              <a:defRPr/>
            </a:pPr>
            <a:r>
              <a:rPr lang="en-GB" sz="1080" i="0" dirty="0">
                <a:solidFill>
                  <a:srgbClr val="1D294B"/>
                </a:solidFill>
                <a:latin typeface="+mn-lt"/>
              </a:rPr>
              <a:t>© AOM International 2012, all rights reserved.</a:t>
            </a:r>
          </a:p>
        </p:txBody>
      </p:sp>
      <p:sp>
        <p:nvSpPr>
          <p:cNvPr id="18" name="Slide Number Placeholder 17"/>
          <p:cNvSpPr>
            <a:spLocks noGrp="1"/>
          </p:cNvSpPr>
          <p:nvPr>
            <p:ph type="sldNum" sz="quarter" idx="17"/>
          </p:nvPr>
        </p:nvSpPr>
        <p:spPr/>
        <p:txBody>
          <a:bodyPr/>
          <a:lstStyle>
            <a:lvl1pPr>
              <a:defRPr sz="1260">
                <a:solidFill>
                  <a:schemeClr val="tx2"/>
                </a:solidFill>
              </a:defRPr>
            </a:lvl1pPr>
          </a:lstStyle>
          <a:p>
            <a:fld id="{BDD9BC6B-DFE0-4EFE-BE7E-4643BDEE2830}" type="slidenum">
              <a:rPr lang="en-GB" smtClean="0"/>
              <a:pPr/>
              <a:t>‹#›</a:t>
            </a:fld>
            <a:endParaRPr lang="en-GB" dirty="0"/>
          </a:p>
        </p:txBody>
      </p:sp>
      <p:sp>
        <p:nvSpPr>
          <p:cNvPr id="11" name="Rectangle 5"/>
          <p:cNvSpPr>
            <a:spLocks noGrp="1" noChangeArrowheads="1"/>
          </p:cNvSpPr>
          <p:nvPr>
            <p:ph type="ftr" sz="quarter" idx="3"/>
          </p:nvPr>
        </p:nvSpPr>
        <p:spPr bwMode="auto">
          <a:xfrm>
            <a:off x="1" y="7603201"/>
            <a:ext cx="6539285" cy="293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80" smtClean="0">
                <a:solidFill>
                  <a:srgbClr val="1D294B"/>
                </a:solidFill>
              </a:defRPr>
            </a:lvl1pPr>
          </a:lstStyle>
          <a:p>
            <a:pPr>
              <a:defRPr/>
            </a:pPr>
            <a:r>
              <a:rPr lang="en-GB" dirty="0"/>
              <a:t>TEST</a:t>
            </a:r>
          </a:p>
        </p:txBody>
      </p:sp>
      <p:sp>
        <p:nvSpPr>
          <p:cNvPr id="10"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rgbClr val="1D294B"/>
                </a:solidFill>
              </a:defRPr>
            </a:lvl1pPr>
          </a:lstStyle>
          <a:p>
            <a:pPr lvl="0"/>
            <a:r>
              <a:rPr lang="en-GB" dirty="0"/>
              <a:t>Confidentiality: Restricted</a:t>
            </a:r>
          </a:p>
        </p:txBody>
      </p:sp>
    </p:spTree>
    <p:extLst>
      <p:ext uri="{BB962C8B-B14F-4D97-AF65-F5344CB8AC3E}">
        <p14:creationId xmlns:p14="http://schemas.microsoft.com/office/powerpoint/2010/main" val="2309798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56197"/>
            <a:ext cx="13167360" cy="1371600"/>
          </a:xfrm>
        </p:spPr>
        <p:txBody>
          <a:bodyPr>
            <a:normAutofit/>
          </a:bodyPr>
          <a:lstStyle>
            <a:lvl1pPr algn="l">
              <a:defRPr sz="4320"/>
            </a:lvl1pPr>
          </a:lstStyle>
          <a:p>
            <a:r>
              <a:rPr lang="en-US"/>
              <a:t>Click to edit Master title style</a:t>
            </a:r>
            <a:endParaRPr lang="en-GB" dirty="0"/>
          </a:p>
        </p:txBody>
      </p:sp>
      <p:sp>
        <p:nvSpPr>
          <p:cNvPr id="3" name="Content Placeholder 2"/>
          <p:cNvSpPr>
            <a:spLocks noGrp="1"/>
          </p:cNvSpPr>
          <p:nvPr>
            <p:ph idx="1"/>
          </p:nvPr>
        </p:nvSpPr>
        <p:spPr>
          <a:xfrm>
            <a:off x="731520" y="1522512"/>
            <a:ext cx="13167360" cy="5703034"/>
          </a:xfrm>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8697754" y="7627621"/>
            <a:ext cx="3413760" cy="438150"/>
          </a:xfrm>
        </p:spPr>
        <p:txBody>
          <a:bodyPr/>
          <a:lstStyle>
            <a:lvl1pPr>
              <a:defRPr sz="1260">
                <a:solidFill>
                  <a:schemeClr val="bg1"/>
                </a:solidFill>
              </a:defRPr>
            </a:lvl1pPr>
          </a:lstStyle>
          <a:p>
            <a:fld id="{BDD9BC6B-DFE0-4EFE-BE7E-4643BDEE2830}" type="slidenum">
              <a:rPr lang="en-GB" smtClean="0"/>
              <a:pPr/>
              <a:t>‹#›</a:t>
            </a:fld>
            <a:endParaRPr lang="en-GB" dirty="0"/>
          </a:p>
        </p:txBody>
      </p:sp>
      <p:sp>
        <p:nvSpPr>
          <p:cNvPr id="12" name="Text Placeholder 2"/>
          <p:cNvSpPr txBox="1">
            <a:spLocks/>
          </p:cNvSpPr>
          <p:nvPr userDrawn="1"/>
        </p:nvSpPr>
        <p:spPr>
          <a:xfrm>
            <a:off x="402432" y="7745760"/>
            <a:ext cx="13167360" cy="295276"/>
          </a:xfrm>
          <a:prstGeom prst="rect">
            <a:avLst/>
          </a:prstGeom>
        </p:spPr>
        <p:txBody>
          <a:bodyPr vert="horz" lIns="109728" tIns="54864" rIns="109728" bIns="54864"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3840" dirty="0">
              <a:solidFill>
                <a:schemeClr val="bg1"/>
              </a:solidFill>
            </a:endParaRPr>
          </a:p>
        </p:txBody>
      </p:sp>
      <p:cxnSp>
        <p:nvCxnSpPr>
          <p:cNvPr id="21" name="Straight Connector 20"/>
          <p:cNvCxnSpPr/>
          <p:nvPr userDrawn="1"/>
        </p:nvCxnSpPr>
        <p:spPr>
          <a:xfrm>
            <a:off x="0" y="1263283"/>
            <a:ext cx="14688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Rectangle 5"/>
          <p:cNvSpPr>
            <a:spLocks noGrp="1" noChangeArrowheads="1"/>
          </p:cNvSpPr>
          <p:nvPr>
            <p:ph type="ftr" sz="quarter" idx="3"/>
          </p:nvPr>
        </p:nvSpPr>
        <p:spPr bwMode="auto">
          <a:xfrm>
            <a:off x="1" y="7603201"/>
            <a:ext cx="6539285" cy="293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80" smtClean="0">
                <a:solidFill>
                  <a:schemeClr val="bg1"/>
                </a:solidFill>
              </a:defRPr>
            </a:lvl1pPr>
          </a:lstStyle>
          <a:p>
            <a:pPr>
              <a:defRPr/>
            </a:pPr>
            <a:r>
              <a:rPr lang="en-GB" dirty="0"/>
              <a:t>TEST</a:t>
            </a:r>
          </a:p>
        </p:txBody>
      </p:sp>
      <p:sp>
        <p:nvSpPr>
          <p:cNvPr id="10"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Restricted</a:t>
            </a:r>
          </a:p>
        </p:txBody>
      </p:sp>
    </p:spTree>
    <p:extLst>
      <p:ext uri="{BB962C8B-B14F-4D97-AF65-F5344CB8AC3E}">
        <p14:creationId xmlns:p14="http://schemas.microsoft.com/office/powerpoint/2010/main" val="3406107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591627"/>
          </a:xfrm>
        </p:spPr>
        <p:txBody>
          <a:bodyPr anchor="t">
            <a:normAutofit/>
          </a:bodyPr>
          <a:lstStyle>
            <a:lvl1pPr algn="l">
              <a:defRPr sz="4320" b="1" cap="all"/>
            </a:lvl1pPr>
          </a:lstStyle>
          <a:p>
            <a:r>
              <a:rPr lang="en-US"/>
              <a:t>Click to edit Master title style</a:t>
            </a:r>
            <a:endParaRPr lang="en-GB" dirty="0"/>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z="1260"/>
            </a:lvl1pPr>
          </a:lstStyle>
          <a:p>
            <a:fld id="{BDD9BC6B-DFE0-4EFE-BE7E-4643BDEE2830}" type="slidenum">
              <a:rPr lang="en-GB" smtClean="0"/>
              <a:pPr/>
              <a:t>‹#›</a:t>
            </a:fld>
            <a:endParaRPr lang="en-GB" dirty="0"/>
          </a:p>
        </p:txBody>
      </p:sp>
      <p:sp>
        <p:nvSpPr>
          <p:cNvPr id="7"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8"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3314648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731520" y="1520640"/>
            <a:ext cx="6461760" cy="5702400"/>
          </a:xfrm>
        </p:spPr>
        <p:txBody>
          <a:bodyPr/>
          <a:lstStyle>
            <a:lvl1pPr>
              <a:defRPr sz="2880"/>
            </a:lvl1pPr>
            <a:lvl2pPr>
              <a:defRPr sz="2400"/>
            </a:lvl2pPr>
            <a:lvl3pPr>
              <a:defRPr sz="2160"/>
            </a:lvl3pPr>
            <a:lvl4pPr>
              <a:defRPr sz="1920"/>
            </a:lvl4pPr>
            <a:lvl5pPr>
              <a:defRPr sz="168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7437120" y="1520640"/>
            <a:ext cx="6461760" cy="5702400"/>
          </a:xfrm>
        </p:spPr>
        <p:txBody>
          <a:bodyPr/>
          <a:lstStyle>
            <a:lvl1pPr>
              <a:defRPr sz="2880"/>
            </a:lvl1pPr>
            <a:lvl2pPr>
              <a:defRPr sz="2400"/>
            </a:lvl2pPr>
            <a:lvl3pPr>
              <a:defRPr sz="2160"/>
            </a:lvl3pPr>
            <a:lvl4pPr>
              <a:defRPr sz="1920"/>
            </a:lvl4pPr>
            <a:lvl5pPr>
              <a:defRPr sz="168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BDD9BC6B-DFE0-4EFE-BE7E-4643BDEE2830}" type="slidenum">
              <a:rPr lang="en-GB" smtClean="0"/>
              <a:pPr/>
              <a:t>‹#›</a:t>
            </a:fld>
            <a:endParaRPr lang="en-GB" dirty="0"/>
          </a:p>
        </p:txBody>
      </p:sp>
      <p:cxnSp>
        <p:nvCxnSpPr>
          <p:cNvPr id="9" name="Straight Connector 8"/>
          <p:cNvCxnSpPr/>
          <p:nvPr userDrawn="1"/>
        </p:nvCxnSpPr>
        <p:spPr>
          <a:xfrm>
            <a:off x="0" y="1263283"/>
            <a:ext cx="14688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1"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12"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3598561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31520" y="1520640"/>
            <a:ext cx="6464301"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0" y="2300199"/>
            <a:ext cx="6464301" cy="4925347"/>
          </a:xfrm>
        </p:spPr>
        <p:txBody>
          <a:bodyPr/>
          <a:lstStyle>
            <a:lvl1pPr>
              <a:defRPr sz="2880"/>
            </a:lvl1pPr>
            <a:lvl2pPr>
              <a:defRPr sz="2400"/>
            </a:lvl2pPr>
            <a:lvl3pPr>
              <a:defRPr sz="2160"/>
            </a:lvl3pPr>
            <a:lvl4pPr>
              <a:defRPr sz="1920"/>
            </a:lvl4pPr>
            <a:lvl5pPr>
              <a:defRPr sz="168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7432041" y="1520640"/>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1" y="2300199"/>
            <a:ext cx="6466840" cy="4925347"/>
          </a:xfrm>
        </p:spPr>
        <p:txBody>
          <a:bodyPr/>
          <a:lstStyle>
            <a:lvl1pPr>
              <a:defRPr sz="2880"/>
            </a:lvl1pPr>
            <a:lvl2pPr>
              <a:defRPr sz="2400"/>
            </a:lvl2pPr>
            <a:lvl3pPr>
              <a:defRPr sz="2160"/>
            </a:lvl3pPr>
            <a:lvl4pPr>
              <a:defRPr sz="1920"/>
            </a:lvl4pPr>
            <a:lvl5pPr>
              <a:defRPr sz="168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lstStyle/>
          <a:p>
            <a:fld id="{BDD9BC6B-DFE0-4EFE-BE7E-4643BDEE2830}" type="slidenum">
              <a:rPr lang="en-GB" smtClean="0"/>
              <a:pPr/>
              <a:t>‹#›</a:t>
            </a:fld>
            <a:endParaRPr lang="en-GB" dirty="0"/>
          </a:p>
        </p:txBody>
      </p:sp>
      <p:cxnSp>
        <p:nvCxnSpPr>
          <p:cNvPr id="12" name="Straight Connector 11"/>
          <p:cNvCxnSpPr/>
          <p:nvPr userDrawn="1"/>
        </p:nvCxnSpPr>
        <p:spPr>
          <a:xfrm>
            <a:off x="0" y="1263283"/>
            <a:ext cx="14688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3"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14"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457322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BDD9BC6B-DFE0-4EFE-BE7E-4643BDEE2830}" type="slidenum">
              <a:rPr lang="en-GB" smtClean="0"/>
              <a:pPr/>
              <a:t>‹#›</a:t>
            </a:fld>
            <a:endParaRPr lang="en-GB" dirty="0"/>
          </a:p>
        </p:txBody>
      </p:sp>
      <p:cxnSp>
        <p:nvCxnSpPr>
          <p:cNvPr id="8" name="Straight Connector 7"/>
          <p:cNvCxnSpPr/>
          <p:nvPr userDrawn="1"/>
        </p:nvCxnSpPr>
        <p:spPr>
          <a:xfrm>
            <a:off x="0" y="1263283"/>
            <a:ext cx="14688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9"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10"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3417274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D9BC6B-DFE0-4EFE-BE7E-4643BDEE2830}" type="slidenum">
              <a:rPr lang="en-GB" smtClean="0"/>
              <a:pPr/>
              <a:t>‹#›</a:t>
            </a:fld>
            <a:endParaRPr lang="en-GB" dirty="0"/>
          </a:p>
        </p:txBody>
      </p:sp>
      <p:sp>
        <p:nvSpPr>
          <p:cNvPr id="7"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8"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1022388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endParaRPr lang="en-GB" dirty="0"/>
          </a:p>
        </p:txBody>
      </p:sp>
      <p:sp>
        <p:nvSpPr>
          <p:cNvPr id="3" name="Content Placeholder 2"/>
          <p:cNvSpPr>
            <a:spLocks noGrp="1"/>
          </p:cNvSpPr>
          <p:nvPr>
            <p:ph idx="1"/>
          </p:nvPr>
        </p:nvSpPr>
        <p:spPr>
          <a:xfrm>
            <a:off x="5720080" y="327660"/>
            <a:ext cx="8178800" cy="6638656"/>
          </a:xfrm>
        </p:spPr>
        <p:txBody>
          <a:bodyPr/>
          <a:lstStyle>
            <a:lvl1pPr>
              <a:defRPr sz="2880"/>
            </a:lvl1pPr>
            <a:lvl2pPr>
              <a:defRPr sz="2400"/>
            </a:lvl2pPr>
            <a:lvl3pPr>
              <a:defRPr sz="2160"/>
            </a:lvl3pPr>
            <a:lvl4pPr>
              <a:defRPr sz="1920"/>
            </a:lvl4pPr>
            <a:lvl5pPr>
              <a:defRPr sz="168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731521" y="1722121"/>
            <a:ext cx="4813301" cy="525139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DD9BC6B-DFE0-4EFE-BE7E-4643BDEE2830}" type="slidenum">
              <a:rPr lang="en-GB" smtClean="0"/>
              <a:pPr/>
              <a:t>‹#›</a:t>
            </a:fld>
            <a:endParaRPr lang="en-GB" dirty="0"/>
          </a:p>
        </p:txBody>
      </p:sp>
      <p:sp>
        <p:nvSpPr>
          <p:cNvPr id="12"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13"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1834640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2867661"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dirty="0"/>
              <a:t>Click icon to add picture</a:t>
            </a:r>
            <a:endParaRPr lang="en-GB" dirty="0"/>
          </a:p>
        </p:txBody>
      </p:sp>
      <p:sp>
        <p:nvSpPr>
          <p:cNvPr id="4" name="Text Placeholder 3"/>
          <p:cNvSpPr>
            <a:spLocks noGrp="1"/>
          </p:cNvSpPr>
          <p:nvPr>
            <p:ph type="body" sz="half" idx="2"/>
          </p:nvPr>
        </p:nvSpPr>
        <p:spPr>
          <a:xfrm>
            <a:off x="2867661" y="6440806"/>
            <a:ext cx="8778240" cy="698330"/>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DD9BC6B-DFE0-4EFE-BE7E-4643BDEE2830}" type="slidenum">
              <a:rPr lang="en-GB" smtClean="0"/>
              <a:pPr/>
              <a:t>‹#›</a:t>
            </a:fld>
            <a:endParaRPr lang="en-GB" dirty="0"/>
          </a:p>
        </p:txBody>
      </p:sp>
      <p:sp>
        <p:nvSpPr>
          <p:cNvPr id="10"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11"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1292425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31520" y="1520640"/>
            <a:ext cx="13167360" cy="570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BDD9BC6B-DFE0-4EFE-BE7E-4643BDEE2830}" type="slidenum">
              <a:rPr lang="en-GB" smtClean="0"/>
              <a:pPr/>
              <a:t>‹#›</a:t>
            </a:fld>
            <a:endParaRPr lang="en-GB" dirty="0"/>
          </a:p>
        </p:txBody>
      </p:sp>
      <p:cxnSp>
        <p:nvCxnSpPr>
          <p:cNvPr id="9" name="Straight Connector 8"/>
          <p:cNvCxnSpPr/>
          <p:nvPr userDrawn="1"/>
        </p:nvCxnSpPr>
        <p:spPr>
          <a:xfrm>
            <a:off x="0" y="1263283"/>
            <a:ext cx="14688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11"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155095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03">
    <p:bg>
      <p:bgPr>
        <a:solidFill>
          <a:srgbClr val="00000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800" y="639763"/>
            <a:ext cx="10058400" cy="342900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6" name="Subtitle 2"/>
          <p:cNvSpPr>
            <a:spLocks noGrp="1"/>
          </p:cNvSpPr>
          <p:nvPr>
            <p:ph type="subTitle" idx="1"/>
          </p:nvPr>
        </p:nvSpPr>
        <p:spPr>
          <a:xfrm>
            <a:off x="685800" y="4389120"/>
            <a:ext cx="100584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7"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pic>
        <p:nvPicPr>
          <p:cNvPr id="9" name="Picture 8"/>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
        <p:nvSpPr>
          <p:cNvPr id="18"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bg1"/>
                </a:solidFill>
              </a:rPr>
              <a:pPr algn="r" defTabSz="820738">
                <a:spcBef>
                  <a:spcPts val="0"/>
                </a:spcBef>
              </a:pPr>
              <a:t>April 1, 2020</a:t>
            </a:fld>
            <a:endParaRPr lang="en-US" sz="1400" b="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6550342"/>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731520" y="329567"/>
            <a:ext cx="9631680" cy="65503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BDD9BC6B-DFE0-4EFE-BE7E-4643BDEE2830}" type="slidenum">
              <a:rPr lang="en-GB" smtClean="0"/>
              <a:pPr/>
              <a:t>‹#›</a:t>
            </a:fld>
            <a:endParaRPr lang="en-GB" dirty="0"/>
          </a:p>
        </p:txBody>
      </p:sp>
      <p:sp>
        <p:nvSpPr>
          <p:cNvPr id="9" name="Rectangle 5"/>
          <p:cNvSpPr txBox="1">
            <a:spLocks noChangeArrowheads="1"/>
          </p:cNvSpPr>
          <p:nvPr userDrawn="1"/>
        </p:nvSpPr>
        <p:spPr bwMode="auto">
          <a:xfrm>
            <a:off x="1" y="7603201"/>
            <a:ext cx="6539285" cy="293394"/>
          </a:xfrm>
          <a:prstGeom prst="rect">
            <a:avLst/>
          </a:prstGeom>
          <a:noFill/>
          <a:ln w="9525">
            <a:noFill/>
            <a:miter lim="800000"/>
            <a:headEnd/>
            <a:tailEnd/>
          </a:ln>
          <a:effectLst/>
        </p:spPr>
        <p:txBody>
          <a:bodyPr vert="horz" wrap="square" lIns="109728" tIns="54864" rIns="109728" bIns="54864" numCol="1" anchor="t" anchorCtr="0" compatLnSpc="1">
            <a:prstTxWarp prst="textNoShape">
              <a:avLst/>
            </a:prstTxWarp>
          </a:bodyPr>
          <a:lstStyle>
            <a:defPPr>
              <a:defRPr lang="en-US"/>
            </a:defPPr>
            <a:lvl1pPr marL="0" algn="l" defTabSz="914400" rtl="0" eaLnBrk="1" latinLnBrk="0" hangingPunct="1">
              <a:spcBef>
                <a:spcPct val="0"/>
              </a:spcBef>
              <a:defRPr sz="9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80" dirty="0"/>
              <a:t>Confidentiality: Protected / Confidential / Restricted / Public</a:t>
            </a:r>
          </a:p>
        </p:txBody>
      </p:sp>
      <p:sp>
        <p:nvSpPr>
          <p:cNvPr id="10" name="Text Placeholder 19"/>
          <p:cNvSpPr>
            <a:spLocks noGrp="1"/>
          </p:cNvSpPr>
          <p:nvPr>
            <p:ph type="body" sz="quarter" idx="13" hasCustomPrompt="1"/>
          </p:nvPr>
        </p:nvSpPr>
        <p:spPr>
          <a:xfrm>
            <a:off x="0" y="7603200"/>
            <a:ext cx="5489280" cy="293760"/>
          </a:xfrm>
        </p:spPr>
        <p:txBody>
          <a:bodyPr>
            <a:normAutofit/>
          </a:bodyPr>
          <a:lstStyle>
            <a:lvl1pPr marL="0" indent="0" algn="l">
              <a:buFontTx/>
              <a:buNone/>
              <a:defRPr sz="1080" baseline="0">
                <a:solidFill>
                  <a:schemeClr val="bg1"/>
                </a:solidFill>
              </a:defRPr>
            </a:lvl1pPr>
          </a:lstStyle>
          <a:p>
            <a:pPr lvl="0"/>
            <a:r>
              <a:rPr lang="en-GB" dirty="0"/>
              <a:t>Confidentiality: Protected / Confidential / Restricted / Public</a:t>
            </a:r>
          </a:p>
        </p:txBody>
      </p:sp>
    </p:spTree>
    <p:extLst>
      <p:ext uri="{BB962C8B-B14F-4D97-AF65-F5344CB8AC3E}">
        <p14:creationId xmlns:p14="http://schemas.microsoft.com/office/powerpoint/2010/main" val="3603216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marL="1830706" indent="-219076">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4"/>
          </p:nvPr>
        </p:nvSpPr>
        <p:spPr/>
        <p:txBody>
          <a:bodyPr/>
          <a:lstStyle/>
          <a:p>
            <a:endParaRPr lang="en-GB" dirty="0">
              <a:solidFill>
                <a:srgbClr val="475057"/>
              </a:solidFill>
            </a:endParaRPr>
          </a:p>
        </p:txBody>
      </p:sp>
      <p:sp>
        <p:nvSpPr>
          <p:cNvPr id="5" name="Footer Placeholder 4"/>
          <p:cNvSpPr>
            <a:spLocks noGrp="1"/>
          </p:cNvSpPr>
          <p:nvPr>
            <p:ph type="ftr" sz="quarter" idx="15"/>
          </p:nvPr>
        </p:nvSpPr>
        <p:spPr/>
        <p:txBody>
          <a:bodyPr/>
          <a:lstStyle/>
          <a:p>
            <a:r>
              <a:rPr lang="en-GB" dirty="0">
                <a:solidFill>
                  <a:srgbClr val="475057"/>
                </a:solidFill>
              </a:rPr>
              <a:t>TEST</a:t>
            </a:r>
          </a:p>
        </p:txBody>
      </p:sp>
      <p:sp>
        <p:nvSpPr>
          <p:cNvPr id="6" name="Slide Number Placeholder 5"/>
          <p:cNvSpPr>
            <a:spLocks noGrp="1"/>
          </p:cNvSpPr>
          <p:nvPr>
            <p:ph type="sldNum" sz="quarter" idx="16"/>
          </p:nvPr>
        </p:nvSpPr>
        <p:spPr/>
        <p:txBody>
          <a:bodyPr/>
          <a:lstStyle/>
          <a:p>
            <a:fld id="{DE04CE4E-1DA0-4D5C-A171-08776F9DC3B2}" type="slidenum">
              <a:rPr lang="en-GB" smtClean="0">
                <a:solidFill>
                  <a:srgbClr val="475057"/>
                </a:solidFill>
              </a:rPr>
              <a:pPr/>
              <a:t>‹#›</a:t>
            </a:fld>
            <a:endParaRPr lang="en-GB" dirty="0">
              <a:solidFill>
                <a:srgbClr val="475057"/>
              </a:solidFill>
            </a:endParaRPr>
          </a:p>
        </p:txBody>
      </p:sp>
    </p:spTree>
    <p:extLst>
      <p:ext uri="{BB962C8B-B14F-4D97-AF65-F5344CB8AC3E}">
        <p14:creationId xmlns:p14="http://schemas.microsoft.com/office/powerpoint/2010/main" val="2749692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GREY">
    <p:bg>
      <p:bgPr>
        <a:solidFill>
          <a:schemeClr val="tx1"/>
        </a:solidFill>
        <a:effectLst/>
      </p:bgPr>
    </p:bg>
    <p:spTree>
      <p:nvGrpSpPr>
        <p:cNvPr id="1" name=""/>
        <p:cNvGrpSpPr/>
        <p:nvPr/>
      </p:nvGrpSpPr>
      <p:grpSpPr>
        <a:xfrm>
          <a:off x="0" y="0"/>
          <a:ext cx="0" cy="0"/>
          <a:chOff x="0" y="0"/>
          <a:chExt cx="0" cy="0"/>
        </a:xfrm>
      </p:grpSpPr>
      <p:sp>
        <p:nvSpPr>
          <p:cNvPr id="9" name="Freeform 6"/>
          <p:cNvSpPr>
            <a:spLocks/>
          </p:cNvSpPr>
          <p:nvPr userDrawn="1"/>
        </p:nvSpPr>
        <p:spPr bwMode="auto">
          <a:xfrm>
            <a:off x="517314" y="980640"/>
            <a:ext cx="13545395" cy="239692"/>
          </a:xfrm>
          <a:custGeom>
            <a:avLst/>
            <a:gdLst>
              <a:gd name="T0" fmla="*/ 0 w 1660"/>
              <a:gd name="T1" fmla="*/ 0 h 154"/>
              <a:gd name="T2" fmla="*/ 111 w 1660"/>
              <a:gd name="T3" fmla="*/ 154 h 154"/>
              <a:gd name="T4" fmla="*/ 1660 w 1660"/>
              <a:gd name="T5" fmla="*/ 154 h 154"/>
              <a:gd name="T6" fmla="*/ 1549 w 1660"/>
              <a:gd name="T7" fmla="*/ 0 h 154"/>
              <a:gd name="T8" fmla="*/ 0 w 1660"/>
              <a:gd name="T9" fmla="*/ 0 h 154"/>
              <a:gd name="connsiteX0" fmla="*/ 0 w 39286"/>
              <a:gd name="connsiteY0" fmla="*/ 0 h 10000"/>
              <a:gd name="connsiteX1" fmla="*/ 669 w 39286"/>
              <a:gd name="connsiteY1" fmla="*/ 10000 h 10000"/>
              <a:gd name="connsiteX2" fmla="*/ 39286 w 39286"/>
              <a:gd name="connsiteY2" fmla="*/ 10000 h 10000"/>
              <a:gd name="connsiteX3" fmla="*/ 9331 w 39286"/>
              <a:gd name="connsiteY3" fmla="*/ 0 h 10000"/>
              <a:gd name="connsiteX4" fmla="*/ 0 w 39286"/>
              <a:gd name="connsiteY4" fmla="*/ 0 h 10000"/>
              <a:gd name="connsiteX0" fmla="*/ 0 w 39286"/>
              <a:gd name="connsiteY0" fmla="*/ 0 h 10000"/>
              <a:gd name="connsiteX1" fmla="*/ 669 w 39286"/>
              <a:gd name="connsiteY1" fmla="*/ 10000 h 10000"/>
              <a:gd name="connsiteX2" fmla="*/ 39286 w 39286"/>
              <a:gd name="connsiteY2" fmla="*/ 10000 h 10000"/>
              <a:gd name="connsiteX3" fmla="*/ 38617 w 39286"/>
              <a:gd name="connsiteY3" fmla="*/ 954 h 10000"/>
              <a:gd name="connsiteX4" fmla="*/ 0 w 39286"/>
              <a:gd name="connsiteY4" fmla="*/ 0 h 10000"/>
              <a:gd name="connsiteX0" fmla="*/ 0 w 39286"/>
              <a:gd name="connsiteY0" fmla="*/ 0 h 10000"/>
              <a:gd name="connsiteX1" fmla="*/ 669 w 39286"/>
              <a:gd name="connsiteY1" fmla="*/ 10000 h 10000"/>
              <a:gd name="connsiteX2" fmla="*/ 39286 w 39286"/>
              <a:gd name="connsiteY2" fmla="*/ 10000 h 10000"/>
              <a:gd name="connsiteX3" fmla="*/ 38661 w 39286"/>
              <a:gd name="connsiteY3" fmla="*/ 119 h 10000"/>
              <a:gd name="connsiteX4" fmla="*/ 0 w 39286"/>
              <a:gd name="connsiteY4" fmla="*/ 0 h 10000"/>
              <a:gd name="connsiteX0" fmla="*/ 0 w 39021"/>
              <a:gd name="connsiteY0" fmla="*/ 0 h 11907"/>
              <a:gd name="connsiteX1" fmla="*/ 669 w 39021"/>
              <a:gd name="connsiteY1" fmla="*/ 10000 h 11907"/>
              <a:gd name="connsiteX2" fmla="*/ 39021 w 39021"/>
              <a:gd name="connsiteY2" fmla="*/ 11907 h 11907"/>
              <a:gd name="connsiteX3" fmla="*/ 38661 w 39021"/>
              <a:gd name="connsiteY3" fmla="*/ 119 h 11907"/>
              <a:gd name="connsiteX4" fmla="*/ 0 w 39021"/>
              <a:gd name="connsiteY4" fmla="*/ 0 h 11907"/>
              <a:gd name="connsiteX0" fmla="*/ 0 w 39320"/>
              <a:gd name="connsiteY0" fmla="*/ 0 h 10000"/>
              <a:gd name="connsiteX1" fmla="*/ 669 w 39320"/>
              <a:gd name="connsiteY1" fmla="*/ 10000 h 10000"/>
              <a:gd name="connsiteX2" fmla="*/ 39320 w 39320"/>
              <a:gd name="connsiteY2" fmla="*/ 10000 h 10000"/>
              <a:gd name="connsiteX3" fmla="*/ 38661 w 39320"/>
              <a:gd name="connsiteY3" fmla="*/ 119 h 10000"/>
              <a:gd name="connsiteX4" fmla="*/ 0 w 3932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20" h="10000">
                <a:moveTo>
                  <a:pt x="0" y="0"/>
                </a:moveTo>
                <a:lnTo>
                  <a:pt x="669" y="10000"/>
                </a:lnTo>
                <a:lnTo>
                  <a:pt x="39320" y="10000"/>
                </a:lnTo>
                <a:cubicBezTo>
                  <a:pt x="39112" y="6706"/>
                  <a:pt x="38869" y="3413"/>
                  <a:pt x="38661" y="119"/>
                </a:cubicBezTo>
                <a:lnTo>
                  <a:pt x="0" y="0"/>
                </a:lnTo>
                <a:close/>
              </a:path>
            </a:pathLst>
          </a:custGeom>
          <a:solidFill>
            <a:schemeClr val="bg2"/>
          </a:solidFill>
          <a:ln>
            <a:noFill/>
          </a:ln>
        </p:spPr>
        <p:txBody>
          <a:bodyPr vert="horz" wrap="square" lIns="109728" tIns="54864" rIns="109728" bIns="54864" numCol="1" anchor="t" anchorCtr="0" compatLnSpc="1">
            <a:prstTxWarp prst="textNoShape">
              <a:avLst/>
            </a:prstTxWarp>
          </a:bodyPr>
          <a:lstStyle/>
          <a:p>
            <a:endParaRPr lang="en-GB" sz="3456" dirty="0">
              <a:solidFill>
                <a:srgbClr val="475057"/>
              </a:solidFill>
            </a:endParaRPr>
          </a:p>
        </p:txBody>
      </p:sp>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marL="1830706" indent="-219076">
              <a:buFont typeface="Arial" pitchFamily="34" charset="0"/>
              <a:buChar cha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Date Placeholder 11"/>
          <p:cNvSpPr>
            <a:spLocks noGrp="1"/>
          </p:cNvSpPr>
          <p:nvPr>
            <p:ph type="dt" sz="half" idx="14"/>
          </p:nvPr>
        </p:nvSpPr>
        <p:spPr/>
        <p:txBody>
          <a:bodyPr/>
          <a:lstStyle>
            <a:lvl1pPr>
              <a:defRPr>
                <a:solidFill>
                  <a:srgbClr val="FFFFFF"/>
                </a:solidFill>
              </a:defRPr>
            </a:lvl1pPr>
          </a:lstStyle>
          <a:p>
            <a:endParaRPr lang="en-GB" dirty="0"/>
          </a:p>
        </p:txBody>
      </p:sp>
      <p:sp>
        <p:nvSpPr>
          <p:cNvPr id="13" name="Footer Placeholder 12"/>
          <p:cNvSpPr>
            <a:spLocks noGrp="1"/>
          </p:cNvSpPr>
          <p:nvPr>
            <p:ph type="ftr" sz="quarter" idx="15"/>
          </p:nvPr>
        </p:nvSpPr>
        <p:spPr/>
        <p:txBody>
          <a:bodyPr/>
          <a:lstStyle>
            <a:lvl1pPr>
              <a:defRPr>
                <a:solidFill>
                  <a:srgbClr val="FFFFFF"/>
                </a:solidFill>
              </a:defRPr>
            </a:lvl1pPr>
          </a:lstStyle>
          <a:p>
            <a:r>
              <a:rPr lang="en-GB" dirty="0"/>
              <a:t>TEST</a:t>
            </a:r>
          </a:p>
        </p:txBody>
      </p:sp>
      <p:sp>
        <p:nvSpPr>
          <p:cNvPr id="14" name="Slide Number Placeholder 13"/>
          <p:cNvSpPr>
            <a:spLocks noGrp="1"/>
          </p:cNvSpPr>
          <p:nvPr>
            <p:ph type="sldNum" sz="quarter" idx="16"/>
          </p:nvPr>
        </p:nvSpPr>
        <p:spPr/>
        <p:txBody>
          <a:bodyPr/>
          <a:lstStyle>
            <a:lvl1pPr>
              <a:defRPr>
                <a:solidFill>
                  <a:srgbClr val="FFFFFF"/>
                </a:solidFill>
              </a:defRPr>
            </a:lvl1pPr>
          </a:lstStyle>
          <a:p>
            <a:fld id="{DE04CE4E-1DA0-4D5C-A171-08776F9DC3B2}" type="slidenum">
              <a:rPr lang="en-GB" smtClean="0"/>
              <a:pPr/>
              <a:t>‹#›</a:t>
            </a:fld>
            <a:endParaRPr lang="en-GB" dirty="0"/>
          </a:p>
        </p:txBody>
      </p:sp>
      <p:grpSp>
        <p:nvGrpSpPr>
          <p:cNvPr id="17" name="Group 16"/>
          <p:cNvGrpSpPr/>
          <p:nvPr userDrawn="1"/>
        </p:nvGrpSpPr>
        <p:grpSpPr>
          <a:xfrm>
            <a:off x="13501440" y="7698241"/>
            <a:ext cx="576582" cy="392430"/>
            <a:chOff x="8316912" y="6343651"/>
            <a:chExt cx="360364" cy="327025"/>
          </a:xfrm>
        </p:grpSpPr>
        <p:sp>
          <p:nvSpPr>
            <p:cNvPr id="6" name="Freeform 5"/>
            <p:cNvSpPr>
              <a:spLocks/>
            </p:cNvSpPr>
            <p:nvPr userDrawn="1"/>
          </p:nvSpPr>
          <p:spPr bwMode="auto">
            <a:xfrm>
              <a:off x="8451850" y="6383338"/>
              <a:ext cx="225425" cy="122238"/>
            </a:xfrm>
            <a:custGeom>
              <a:avLst/>
              <a:gdLst>
                <a:gd name="T0" fmla="*/ 0 w 142"/>
                <a:gd name="T1" fmla="*/ 77 h 77"/>
                <a:gd name="T2" fmla="*/ 57 w 142"/>
                <a:gd name="T3" fmla="*/ 0 h 77"/>
                <a:gd name="T4" fmla="*/ 142 w 142"/>
                <a:gd name="T5" fmla="*/ 0 h 77"/>
                <a:gd name="T6" fmla="*/ 85 w 142"/>
                <a:gd name="T7" fmla="*/ 77 h 77"/>
                <a:gd name="T8" fmla="*/ 0 w 142"/>
                <a:gd name="T9" fmla="*/ 77 h 77"/>
                <a:gd name="T10" fmla="*/ 0 w 142"/>
                <a:gd name="T11" fmla="*/ 77 h 77"/>
              </a:gdLst>
              <a:ahLst/>
              <a:cxnLst>
                <a:cxn ang="0">
                  <a:pos x="T0" y="T1"/>
                </a:cxn>
                <a:cxn ang="0">
                  <a:pos x="T2" y="T3"/>
                </a:cxn>
                <a:cxn ang="0">
                  <a:pos x="T4" y="T5"/>
                </a:cxn>
                <a:cxn ang="0">
                  <a:pos x="T6" y="T7"/>
                </a:cxn>
                <a:cxn ang="0">
                  <a:pos x="T8" y="T9"/>
                </a:cxn>
                <a:cxn ang="0">
                  <a:pos x="T10" y="T11"/>
                </a:cxn>
              </a:cxnLst>
              <a:rect l="0" t="0" r="r" b="b"/>
              <a:pathLst>
                <a:path w="142" h="77">
                  <a:moveTo>
                    <a:pt x="0" y="77"/>
                  </a:moveTo>
                  <a:lnTo>
                    <a:pt x="57" y="0"/>
                  </a:lnTo>
                  <a:lnTo>
                    <a:pt x="142" y="0"/>
                  </a:lnTo>
                  <a:lnTo>
                    <a:pt x="85" y="77"/>
                  </a:lnTo>
                  <a:lnTo>
                    <a:pt x="0" y="77"/>
                  </a:lnTo>
                  <a:lnTo>
                    <a:pt x="0" y="77"/>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456" dirty="0">
                <a:solidFill>
                  <a:srgbClr val="475057"/>
                </a:solidFill>
              </a:endParaRPr>
            </a:p>
          </p:txBody>
        </p:sp>
        <p:sp>
          <p:nvSpPr>
            <p:cNvPr id="7" name="Freeform 6"/>
            <p:cNvSpPr>
              <a:spLocks/>
            </p:cNvSpPr>
            <p:nvPr userDrawn="1"/>
          </p:nvSpPr>
          <p:spPr bwMode="auto">
            <a:xfrm>
              <a:off x="8316912" y="6507163"/>
              <a:ext cx="225425" cy="122238"/>
            </a:xfrm>
            <a:custGeom>
              <a:avLst/>
              <a:gdLst>
                <a:gd name="T0" fmla="*/ 142 w 142"/>
                <a:gd name="T1" fmla="*/ 0 h 77"/>
                <a:gd name="T2" fmla="*/ 85 w 142"/>
                <a:gd name="T3" fmla="*/ 77 h 77"/>
                <a:gd name="T4" fmla="*/ 0 w 142"/>
                <a:gd name="T5" fmla="*/ 77 h 77"/>
                <a:gd name="T6" fmla="*/ 57 w 142"/>
                <a:gd name="T7" fmla="*/ 0 h 77"/>
                <a:gd name="T8" fmla="*/ 142 w 142"/>
                <a:gd name="T9" fmla="*/ 0 h 77"/>
                <a:gd name="T10" fmla="*/ 142 w 142"/>
                <a:gd name="T11" fmla="*/ 0 h 77"/>
              </a:gdLst>
              <a:ahLst/>
              <a:cxnLst>
                <a:cxn ang="0">
                  <a:pos x="T0" y="T1"/>
                </a:cxn>
                <a:cxn ang="0">
                  <a:pos x="T2" y="T3"/>
                </a:cxn>
                <a:cxn ang="0">
                  <a:pos x="T4" y="T5"/>
                </a:cxn>
                <a:cxn ang="0">
                  <a:pos x="T6" y="T7"/>
                </a:cxn>
                <a:cxn ang="0">
                  <a:pos x="T8" y="T9"/>
                </a:cxn>
                <a:cxn ang="0">
                  <a:pos x="T10" y="T11"/>
                </a:cxn>
              </a:cxnLst>
              <a:rect l="0" t="0" r="r" b="b"/>
              <a:pathLst>
                <a:path w="142" h="77">
                  <a:moveTo>
                    <a:pt x="142" y="0"/>
                  </a:moveTo>
                  <a:lnTo>
                    <a:pt x="85" y="77"/>
                  </a:lnTo>
                  <a:lnTo>
                    <a:pt x="0" y="77"/>
                  </a:lnTo>
                  <a:lnTo>
                    <a:pt x="57" y="0"/>
                  </a:lnTo>
                  <a:lnTo>
                    <a:pt x="142" y="0"/>
                  </a:lnTo>
                  <a:lnTo>
                    <a:pt x="142"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sz="3456" dirty="0">
                <a:solidFill>
                  <a:srgbClr val="475057"/>
                </a:solidFill>
              </a:endParaRPr>
            </a:p>
          </p:txBody>
        </p:sp>
        <p:sp>
          <p:nvSpPr>
            <p:cNvPr id="15" name="Freeform 7"/>
            <p:cNvSpPr>
              <a:spLocks noEditPoints="1"/>
            </p:cNvSpPr>
            <p:nvPr userDrawn="1"/>
          </p:nvSpPr>
          <p:spPr bwMode="auto">
            <a:xfrm>
              <a:off x="8316912" y="6343651"/>
              <a:ext cx="239713" cy="142875"/>
            </a:xfrm>
            <a:custGeom>
              <a:avLst/>
              <a:gdLst>
                <a:gd name="T0" fmla="*/ 95 w 151"/>
                <a:gd name="T1" fmla="*/ 13 h 90"/>
                <a:gd name="T2" fmla="*/ 10 w 151"/>
                <a:gd name="T3" fmla="*/ 13 h 90"/>
                <a:gd name="T4" fmla="*/ 0 w 151"/>
                <a:gd name="T5" fmla="*/ 0 h 90"/>
                <a:gd name="T6" fmla="*/ 85 w 151"/>
                <a:gd name="T7" fmla="*/ 0 h 90"/>
                <a:gd name="T8" fmla="*/ 95 w 151"/>
                <a:gd name="T9" fmla="*/ 13 h 90"/>
                <a:gd name="T10" fmla="*/ 95 w 151"/>
                <a:gd name="T11" fmla="*/ 13 h 90"/>
                <a:gd name="T12" fmla="*/ 113 w 151"/>
                <a:gd name="T13" fmla="*/ 39 h 90"/>
                <a:gd name="T14" fmla="*/ 104 w 151"/>
                <a:gd name="T15" fmla="*/ 26 h 90"/>
                <a:gd name="T16" fmla="*/ 19 w 151"/>
                <a:gd name="T17" fmla="*/ 26 h 90"/>
                <a:gd name="T18" fmla="*/ 29 w 151"/>
                <a:gd name="T19" fmla="*/ 39 h 90"/>
                <a:gd name="T20" fmla="*/ 113 w 151"/>
                <a:gd name="T21" fmla="*/ 39 h 90"/>
                <a:gd name="T22" fmla="*/ 113 w 151"/>
                <a:gd name="T23" fmla="*/ 39 h 90"/>
                <a:gd name="T24" fmla="*/ 132 w 151"/>
                <a:gd name="T25" fmla="*/ 64 h 90"/>
                <a:gd name="T26" fmla="*/ 123 w 151"/>
                <a:gd name="T27" fmla="*/ 51 h 90"/>
                <a:gd name="T28" fmla="*/ 38 w 151"/>
                <a:gd name="T29" fmla="*/ 51 h 90"/>
                <a:gd name="T30" fmla="*/ 48 w 151"/>
                <a:gd name="T31" fmla="*/ 64 h 90"/>
                <a:gd name="T32" fmla="*/ 132 w 151"/>
                <a:gd name="T33" fmla="*/ 64 h 90"/>
                <a:gd name="T34" fmla="*/ 132 w 151"/>
                <a:gd name="T35" fmla="*/ 64 h 90"/>
                <a:gd name="T36" fmla="*/ 151 w 151"/>
                <a:gd name="T37" fmla="*/ 90 h 90"/>
                <a:gd name="T38" fmla="*/ 142 w 151"/>
                <a:gd name="T39" fmla="*/ 77 h 90"/>
                <a:gd name="T40" fmla="*/ 57 w 151"/>
                <a:gd name="T41" fmla="*/ 77 h 90"/>
                <a:gd name="T42" fmla="*/ 66 w 151"/>
                <a:gd name="T43" fmla="*/ 90 h 90"/>
                <a:gd name="T44" fmla="*/ 151 w 151"/>
                <a:gd name="T45" fmla="*/ 90 h 90"/>
                <a:gd name="T46" fmla="*/ 151 w 15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0">
                  <a:moveTo>
                    <a:pt x="95" y="13"/>
                  </a:moveTo>
                  <a:lnTo>
                    <a:pt x="10" y="13"/>
                  </a:lnTo>
                  <a:lnTo>
                    <a:pt x="0" y="0"/>
                  </a:lnTo>
                  <a:lnTo>
                    <a:pt x="85" y="0"/>
                  </a:lnTo>
                  <a:lnTo>
                    <a:pt x="95" y="13"/>
                  </a:lnTo>
                  <a:lnTo>
                    <a:pt x="95" y="13"/>
                  </a:lnTo>
                  <a:close/>
                  <a:moveTo>
                    <a:pt x="113" y="39"/>
                  </a:moveTo>
                  <a:lnTo>
                    <a:pt x="104" y="26"/>
                  </a:lnTo>
                  <a:lnTo>
                    <a:pt x="19" y="26"/>
                  </a:lnTo>
                  <a:lnTo>
                    <a:pt x="29" y="39"/>
                  </a:lnTo>
                  <a:lnTo>
                    <a:pt x="113" y="39"/>
                  </a:lnTo>
                  <a:lnTo>
                    <a:pt x="113" y="39"/>
                  </a:lnTo>
                  <a:close/>
                  <a:moveTo>
                    <a:pt x="132" y="64"/>
                  </a:moveTo>
                  <a:lnTo>
                    <a:pt x="123" y="51"/>
                  </a:lnTo>
                  <a:lnTo>
                    <a:pt x="38" y="51"/>
                  </a:lnTo>
                  <a:lnTo>
                    <a:pt x="48" y="64"/>
                  </a:lnTo>
                  <a:lnTo>
                    <a:pt x="132" y="64"/>
                  </a:lnTo>
                  <a:lnTo>
                    <a:pt x="132" y="64"/>
                  </a:lnTo>
                  <a:close/>
                  <a:moveTo>
                    <a:pt x="151" y="90"/>
                  </a:moveTo>
                  <a:lnTo>
                    <a:pt x="142" y="77"/>
                  </a:lnTo>
                  <a:lnTo>
                    <a:pt x="57" y="77"/>
                  </a:lnTo>
                  <a:lnTo>
                    <a:pt x="66" y="90"/>
                  </a:lnTo>
                  <a:lnTo>
                    <a:pt x="151" y="90"/>
                  </a:lnTo>
                  <a:lnTo>
                    <a:pt x="151" y="9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sz="3456" dirty="0">
                <a:solidFill>
                  <a:srgbClr val="475057"/>
                </a:solidFill>
              </a:endParaRPr>
            </a:p>
          </p:txBody>
        </p:sp>
        <p:sp>
          <p:nvSpPr>
            <p:cNvPr id="16" name="Freeform 8"/>
            <p:cNvSpPr>
              <a:spLocks noEditPoints="1"/>
            </p:cNvSpPr>
            <p:nvPr userDrawn="1"/>
          </p:nvSpPr>
          <p:spPr bwMode="auto">
            <a:xfrm>
              <a:off x="8437563" y="6526213"/>
              <a:ext cx="239713" cy="144463"/>
            </a:xfrm>
            <a:custGeom>
              <a:avLst/>
              <a:gdLst>
                <a:gd name="T0" fmla="*/ 56 w 151"/>
                <a:gd name="T1" fmla="*/ 78 h 91"/>
                <a:gd name="T2" fmla="*/ 141 w 151"/>
                <a:gd name="T3" fmla="*/ 78 h 91"/>
                <a:gd name="T4" fmla="*/ 151 w 151"/>
                <a:gd name="T5" fmla="*/ 91 h 91"/>
                <a:gd name="T6" fmla="*/ 66 w 151"/>
                <a:gd name="T7" fmla="*/ 91 h 91"/>
                <a:gd name="T8" fmla="*/ 56 w 151"/>
                <a:gd name="T9" fmla="*/ 78 h 91"/>
                <a:gd name="T10" fmla="*/ 56 w 151"/>
                <a:gd name="T11" fmla="*/ 78 h 91"/>
                <a:gd name="T12" fmla="*/ 37 w 151"/>
                <a:gd name="T13" fmla="*/ 52 h 91"/>
                <a:gd name="T14" fmla="*/ 47 w 151"/>
                <a:gd name="T15" fmla="*/ 65 h 91"/>
                <a:gd name="T16" fmla="*/ 131 w 151"/>
                <a:gd name="T17" fmla="*/ 65 h 91"/>
                <a:gd name="T18" fmla="*/ 122 w 151"/>
                <a:gd name="T19" fmla="*/ 52 h 91"/>
                <a:gd name="T20" fmla="*/ 37 w 151"/>
                <a:gd name="T21" fmla="*/ 52 h 91"/>
                <a:gd name="T22" fmla="*/ 37 w 151"/>
                <a:gd name="T23" fmla="*/ 52 h 91"/>
                <a:gd name="T24" fmla="*/ 19 w 151"/>
                <a:gd name="T25" fmla="*/ 26 h 91"/>
                <a:gd name="T26" fmla="*/ 28 w 151"/>
                <a:gd name="T27" fmla="*/ 39 h 91"/>
                <a:gd name="T28" fmla="*/ 112 w 151"/>
                <a:gd name="T29" fmla="*/ 39 h 91"/>
                <a:gd name="T30" fmla="*/ 103 w 151"/>
                <a:gd name="T31" fmla="*/ 26 h 91"/>
                <a:gd name="T32" fmla="*/ 19 w 151"/>
                <a:gd name="T33" fmla="*/ 26 h 91"/>
                <a:gd name="T34" fmla="*/ 19 w 151"/>
                <a:gd name="T35" fmla="*/ 26 h 91"/>
                <a:gd name="T36" fmla="*/ 0 w 151"/>
                <a:gd name="T37" fmla="*/ 0 h 91"/>
                <a:gd name="T38" fmla="*/ 9 w 151"/>
                <a:gd name="T39" fmla="*/ 14 h 91"/>
                <a:gd name="T40" fmla="*/ 94 w 151"/>
                <a:gd name="T41" fmla="*/ 14 h 91"/>
                <a:gd name="T42" fmla="*/ 85 w 151"/>
                <a:gd name="T43" fmla="*/ 0 h 91"/>
                <a:gd name="T44" fmla="*/ 0 w 151"/>
                <a:gd name="T45" fmla="*/ 0 h 91"/>
                <a:gd name="T46" fmla="*/ 0 w 151"/>
                <a:gd name="T4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1">
                  <a:moveTo>
                    <a:pt x="56" y="78"/>
                  </a:moveTo>
                  <a:lnTo>
                    <a:pt x="141" y="78"/>
                  </a:lnTo>
                  <a:lnTo>
                    <a:pt x="151" y="91"/>
                  </a:lnTo>
                  <a:lnTo>
                    <a:pt x="66" y="91"/>
                  </a:lnTo>
                  <a:lnTo>
                    <a:pt x="56" y="78"/>
                  </a:lnTo>
                  <a:lnTo>
                    <a:pt x="56" y="78"/>
                  </a:lnTo>
                  <a:close/>
                  <a:moveTo>
                    <a:pt x="37" y="52"/>
                  </a:moveTo>
                  <a:lnTo>
                    <a:pt x="47" y="65"/>
                  </a:lnTo>
                  <a:lnTo>
                    <a:pt x="131" y="65"/>
                  </a:lnTo>
                  <a:lnTo>
                    <a:pt x="122" y="52"/>
                  </a:lnTo>
                  <a:lnTo>
                    <a:pt x="37" y="52"/>
                  </a:lnTo>
                  <a:lnTo>
                    <a:pt x="37" y="52"/>
                  </a:lnTo>
                  <a:close/>
                  <a:moveTo>
                    <a:pt x="19" y="26"/>
                  </a:moveTo>
                  <a:lnTo>
                    <a:pt x="28" y="39"/>
                  </a:lnTo>
                  <a:lnTo>
                    <a:pt x="112" y="39"/>
                  </a:lnTo>
                  <a:lnTo>
                    <a:pt x="103" y="26"/>
                  </a:lnTo>
                  <a:lnTo>
                    <a:pt x="19" y="26"/>
                  </a:lnTo>
                  <a:lnTo>
                    <a:pt x="19" y="26"/>
                  </a:lnTo>
                  <a:close/>
                  <a:moveTo>
                    <a:pt x="0" y="0"/>
                  </a:moveTo>
                  <a:lnTo>
                    <a:pt x="9" y="14"/>
                  </a:lnTo>
                  <a:lnTo>
                    <a:pt x="94" y="14"/>
                  </a:lnTo>
                  <a:lnTo>
                    <a:pt x="85" y="0"/>
                  </a:lnTo>
                  <a:lnTo>
                    <a:pt x="0" y="0"/>
                  </a:lnTo>
                  <a:lnTo>
                    <a:pt x="0"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456" dirty="0">
                <a:solidFill>
                  <a:srgbClr val="475057"/>
                </a:solidFill>
              </a:endParaRPr>
            </a:p>
          </p:txBody>
        </p:sp>
      </p:grpSp>
      <p:sp>
        <p:nvSpPr>
          <p:cNvPr id="18" name="TextBox 17"/>
          <p:cNvSpPr txBox="1"/>
          <p:nvPr userDrawn="1"/>
        </p:nvSpPr>
        <p:spPr>
          <a:xfrm>
            <a:off x="10656371" y="7658099"/>
            <a:ext cx="2534682" cy="407670"/>
          </a:xfrm>
          <a:prstGeom prst="rect">
            <a:avLst/>
          </a:prstGeom>
        </p:spPr>
        <p:txBody>
          <a:bodyPr vert="horz" lIns="0" tIns="0" rIns="0" bIns="0" rtlCol="0" anchor="b" anchorCtr="0"/>
          <a:lstStyle>
            <a:defPPr>
              <a:defRPr lang="en-US"/>
            </a:defPPr>
            <a:lvl1pPr>
              <a:defRPr sz="800"/>
            </a:lvl1pPr>
          </a:lstStyle>
          <a:p>
            <a:pPr algn="r">
              <a:defRPr/>
            </a:pPr>
            <a:r>
              <a:rPr lang="en-GB" sz="840" dirty="0">
                <a:solidFill>
                  <a:srgbClr val="FFFFFF"/>
                </a:solidFill>
              </a:rPr>
              <a:t>© 2014 Xchanging plc</a:t>
            </a:r>
          </a:p>
        </p:txBody>
      </p:sp>
    </p:spTree>
    <p:extLst>
      <p:ext uri="{BB962C8B-B14F-4D97-AF65-F5344CB8AC3E}">
        <p14:creationId xmlns:p14="http://schemas.microsoft.com/office/powerpoint/2010/main" val="1017973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WHITE">
    <p:bg>
      <p:bgPr>
        <a:solidFill>
          <a:srgbClr val="FFFFFF"/>
        </a:solidFill>
        <a:effectLst/>
      </p:bgPr>
    </p:bg>
    <p:spTree>
      <p:nvGrpSpPr>
        <p:cNvPr id="1" name=""/>
        <p:cNvGrpSpPr/>
        <p:nvPr/>
      </p:nvGrpSpPr>
      <p:grpSpPr>
        <a:xfrm>
          <a:off x="0" y="0"/>
          <a:ext cx="0" cy="0"/>
          <a:chOff x="0" y="0"/>
          <a:chExt cx="0" cy="0"/>
        </a:xfrm>
      </p:grpSpPr>
      <p:sp>
        <p:nvSpPr>
          <p:cNvPr id="9" name="Freeform 6"/>
          <p:cNvSpPr>
            <a:spLocks/>
          </p:cNvSpPr>
          <p:nvPr userDrawn="1"/>
        </p:nvSpPr>
        <p:spPr bwMode="auto">
          <a:xfrm>
            <a:off x="517314" y="980640"/>
            <a:ext cx="13545395" cy="239692"/>
          </a:xfrm>
          <a:custGeom>
            <a:avLst/>
            <a:gdLst>
              <a:gd name="T0" fmla="*/ 0 w 1660"/>
              <a:gd name="T1" fmla="*/ 0 h 154"/>
              <a:gd name="T2" fmla="*/ 111 w 1660"/>
              <a:gd name="T3" fmla="*/ 154 h 154"/>
              <a:gd name="T4" fmla="*/ 1660 w 1660"/>
              <a:gd name="T5" fmla="*/ 154 h 154"/>
              <a:gd name="T6" fmla="*/ 1549 w 1660"/>
              <a:gd name="T7" fmla="*/ 0 h 154"/>
              <a:gd name="T8" fmla="*/ 0 w 1660"/>
              <a:gd name="T9" fmla="*/ 0 h 154"/>
              <a:gd name="connsiteX0" fmla="*/ 0 w 39286"/>
              <a:gd name="connsiteY0" fmla="*/ 0 h 10000"/>
              <a:gd name="connsiteX1" fmla="*/ 669 w 39286"/>
              <a:gd name="connsiteY1" fmla="*/ 10000 h 10000"/>
              <a:gd name="connsiteX2" fmla="*/ 39286 w 39286"/>
              <a:gd name="connsiteY2" fmla="*/ 10000 h 10000"/>
              <a:gd name="connsiteX3" fmla="*/ 9331 w 39286"/>
              <a:gd name="connsiteY3" fmla="*/ 0 h 10000"/>
              <a:gd name="connsiteX4" fmla="*/ 0 w 39286"/>
              <a:gd name="connsiteY4" fmla="*/ 0 h 10000"/>
              <a:gd name="connsiteX0" fmla="*/ 0 w 39286"/>
              <a:gd name="connsiteY0" fmla="*/ 0 h 10000"/>
              <a:gd name="connsiteX1" fmla="*/ 669 w 39286"/>
              <a:gd name="connsiteY1" fmla="*/ 10000 h 10000"/>
              <a:gd name="connsiteX2" fmla="*/ 39286 w 39286"/>
              <a:gd name="connsiteY2" fmla="*/ 10000 h 10000"/>
              <a:gd name="connsiteX3" fmla="*/ 38617 w 39286"/>
              <a:gd name="connsiteY3" fmla="*/ 954 h 10000"/>
              <a:gd name="connsiteX4" fmla="*/ 0 w 39286"/>
              <a:gd name="connsiteY4" fmla="*/ 0 h 10000"/>
              <a:gd name="connsiteX0" fmla="*/ 0 w 39286"/>
              <a:gd name="connsiteY0" fmla="*/ 0 h 10000"/>
              <a:gd name="connsiteX1" fmla="*/ 669 w 39286"/>
              <a:gd name="connsiteY1" fmla="*/ 10000 h 10000"/>
              <a:gd name="connsiteX2" fmla="*/ 39286 w 39286"/>
              <a:gd name="connsiteY2" fmla="*/ 10000 h 10000"/>
              <a:gd name="connsiteX3" fmla="*/ 38661 w 39286"/>
              <a:gd name="connsiteY3" fmla="*/ 119 h 10000"/>
              <a:gd name="connsiteX4" fmla="*/ 0 w 39286"/>
              <a:gd name="connsiteY4" fmla="*/ 0 h 10000"/>
              <a:gd name="connsiteX0" fmla="*/ 0 w 39021"/>
              <a:gd name="connsiteY0" fmla="*/ 0 h 11907"/>
              <a:gd name="connsiteX1" fmla="*/ 669 w 39021"/>
              <a:gd name="connsiteY1" fmla="*/ 10000 h 11907"/>
              <a:gd name="connsiteX2" fmla="*/ 39021 w 39021"/>
              <a:gd name="connsiteY2" fmla="*/ 11907 h 11907"/>
              <a:gd name="connsiteX3" fmla="*/ 38661 w 39021"/>
              <a:gd name="connsiteY3" fmla="*/ 119 h 11907"/>
              <a:gd name="connsiteX4" fmla="*/ 0 w 39021"/>
              <a:gd name="connsiteY4" fmla="*/ 0 h 11907"/>
              <a:gd name="connsiteX0" fmla="*/ 0 w 39320"/>
              <a:gd name="connsiteY0" fmla="*/ 0 h 10000"/>
              <a:gd name="connsiteX1" fmla="*/ 669 w 39320"/>
              <a:gd name="connsiteY1" fmla="*/ 10000 h 10000"/>
              <a:gd name="connsiteX2" fmla="*/ 39320 w 39320"/>
              <a:gd name="connsiteY2" fmla="*/ 10000 h 10000"/>
              <a:gd name="connsiteX3" fmla="*/ 38661 w 39320"/>
              <a:gd name="connsiteY3" fmla="*/ 119 h 10000"/>
              <a:gd name="connsiteX4" fmla="*/ 0 w 3932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20" h="10000">
                <a:moveTo>
                  <a:pt x="0" y="0"/>
                </a:moveTo>
                <a:lnTo>
                  <a:pt x="669" y="10000"/>
                </a:lnTo>
                <a:lnTo>
                  <a:pt x="39320" y="10000"/>
                </a:lnTo>
                <a:cubicBezTo>
                  <a:pt x="39112" y="6706"/>
                  <a:pt x="38869" y="3413"/>
                  <a:pt x="38661" y="119"/>
                </a:cubicBezTo>
                <a:lnTo>
                  <a:pt x="0" y="0"/>
                </a:ln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endParaRPr lang="en-GB" sz="3456" dirty="0">
              <a:solidFill>
                <a:srgbClr val="475057"/>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marL="1830706" indent="-219076">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Date Placeholder 11"/>
          <p:cNvSpPr>
            <a:spLocks noGrp="1"/>
          </p:cNvSpPr>
          <p:nvPr>
            <p:ph type="dt" sz="half" idx="14"/>
          </p:nvPr>
        </p:nvSpPr>
        <p:spPr/>
        <p:txBody>
          <a:bodyPr/>
          <a:lstStyle/>
          <a:p>
            <a:endParaRPr lang="en-GB" dirty="0">
              <a:solidFill>
                <a:srgbClr val="475057"/>
              </a:solidFill>
            </a:endParaRPr>
          </a:p>
        </p:txBody>
      </p:sp>
      <p:sp>
        <p:nvSpPr>
          <p:cNvPr id="13" name="Footer Placeholder 12"/>
          <p:cNvSpPr>
            <a:spLocks noGrp="1"/>
          </p:cNvSpPr>
          <p:nvPr>
            <p:ph type="ftr" sz="quarter" idx="15"/>
          </p:nvPr>
        </p:nvSpPr>
        <p:spPr/>
        <p:txBody>
          <a:bodyPr/>
          <a:lstStyle/>
          <a:p>
            <a:r>
              <a:rPr lang="en-GB" dirty="0">
                <a:solidFill>
                  <a:srgbClr val="475057"/>
                </a:solidFill>
              </a:rPr>
              <a:t>TEST</a:t>
            </a:r>
          </a:p>
        </p:txBody>
      </p:sp>
      <p:sp>
        <p:nvSpPr>
          <p:cNvPr id="14" name="Slide Number Placeholder 13"/>
          <p:cNvSpPr>
            <a:spLocks noGrp="1"/>
          </p:cNvSpPr>
          <p:nvPr>
            <p:ph type="sldNum" sz="quarter" idx="16"/>
          </p:nvPr>
        </p:nvSpPr>
        <p:spPr/>
        <p:txBody>
          <a:bodyPr/>
          <a:lstStyle/>
          <a:p>
            <a:fld id="{DE04CE4E-1DA0-4D5C-A171-08776F9DC3B2}" type="slidenum">
              <a:rPr lang="en-GB" smtClean="0">
                <a:solidFill>
                  <a:srgbClr val="475057"/>
                </a:solidFill>
              </a:rPr>
              <a:pPr/>
              <a:t>‹#›</a:t>
            </a:fld>
            <a:endParaRPr lang="en-GB" dirty="0">
              <a:solidFill>
                <a:srgbClr val="475057"/>
              </a:solidFill>
            </a:endParaRPr>
          </a:p>
        </p:txBody>
      </p:sp>
    </p:spTree>
    <p:extLst>
      <p:ext uri="{BB962C8B-B14F-4D97-AF65-F5344CB8AC3E}">
        <p14:creationId xmlns:p14="http://schemas.microsoft.com/office/powerpoint/2010/main" val="4198286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9300" y="1609725"/>
            <a:ext cx="6451602" cy="5960746"/>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7437120" y="1609726"/>
            <a:ext cx="6461760" cy="5960744"/>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sz="half" idx="14"/>
          </p:nvPr>
        </p:nvSpPr>
        <p:spPr/>
        <p:txBody>
          <a:bodyPr/>
          <a:lstStyle/>
          <a:p>
            <a:endParaRPr lang="en-GB" dirty="0">
              <a:solidFill>
                <a:srgbClr val="475057"/>
              </a:solidFill>
            </a:endParaRPr>
          </a:p>
        </p:txBody>
      </p:sp>
      <p:sp>
        <p:nvSpPr>
          <p:cNvPr id="10" name="Footer Placeholder 9"/>
          <p:cNvSpPr>
            <a:spLocks noGrp="1"/>
          </p:cNvSpPr>
          <p:nvPr>
            <p:ph type="ftr" sz="quarter" idx="15"/>
          </p:nvPr>
        </p:nvSpPr>
        <p:spPr/>
        <p:txBody>
          <a:bodyPr/>
          <a:lstStyle/>
          <a:p>
            <a:r>
              <a:rPr lang="en-GB" dirty="0">
                <a:solidFill>
                  <a:srgbClr val="475057"/>
                </a:solidFill>
              </a:rPr>
              <a:t>TEST</a:t>
            </a:r>
          </a:p>
        </p:txBody>
      </p:sp>
      <p:sp>
        <p:nvSpPr>
          <p:cNvPr id="11" name="Slide Number Placeholder 10"/>
          <p:cNvSpPr>
            <a:spLocks noGrp="1"/>
          </p:cNvSpPr>
          <p:nvPr>
            <p:ph type="sldNum" sz="quarter" idx="16"/>
          </p:nvPr>
        </p:nvSpPr>
        <p:spPr/>
        <p:txBody>
          <a:bodyPr/>
          <a:lstStyle/>
          <a:p>
            <a:fld id="{DE04CE4E-1DA0-4D5C-A171-08776F9DC3B2}" type="slidenum">
              <a:rPr lang="en-GB" smtClean="0">
                <a:solidFill>
                  <a:srgbClr val="475057"/>
                </a:solidFill>
              </a:rPr>
              <a:pPr/>
              <a:t>‹#›</a:t>
            </a:fld>
            <a:endParaRPr lang="en-GB" dirty="0">
              <a:solidFill>
                <a:srgbClr val="475057"/>
              </a:solidFill>
            </a:endParaRPr>
          </a:p>
        </p:txBody>
      </p:sp>
    </p:spTree>
    <p:extLst>
      <p:ext uri="{BB962C8B-B14F-4D97-AF65-F5344CB8AC3E}">
        <p14:creationId xmlns:p14="http://schemas.microsoft.com/office/powerpoint/2010/main" val="172544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49300" y="1609725"/>
            <a:ext cx="6451602" cy="517654"/>
          </a:xfrm>
        </p:spPr>
        <p:txBody>
          <a:bodyPr anchor="t" anchorCtr="0"/>
          <a:lstStyle>
            <a:lvl1pPr marL="0" indent="0">
              <a:buNone/>
              <a:defRPr sz="2160" b="0" cap="all" baseline="0">
                <a:solidFill>
                  <a:schemeClr val="bg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4" name="Content Placeholder 3"/>
          <p:cNvSpPr>
            <a:spLocks noGrp="1"/>
          </p:cNvSpPr>
          <p:nvPr>
            <p:ph sz="half" idx="2"/>
          </p:nvPr>
        </p:nvSpPr>
        <p:spPr>
          <a:xfrm>
            <a:off x="749300" y="2128065"/>
            <a:ext cx="6451602" cy="5444310"/>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7432041" y="1609725"/>
            <a:ext cx="6449061" cy="517654"/>
          </a:xfrm>
        </p:spPr>
        <p:txBody>
          <a:bodyPr anchor="t" anchorCtr="0"/>
          <a:lstStyle>
            <a:lvl1pPr marL="0" indent="0">
              <a:buNone/>
              <a:defRPr sz="2160" b="0" cap="all" baseline="0">
                <a:solidFill>
                  <a:schemeClr val="bg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6" name="Content Placeholder 5"/>
          <p:cNvSpPr>
            <a:spLocks noGrp="1"/>
          </p:cNvSpPr>
          <p:nvPr>
            <p:ph sz="quarter" idx="4"/>
          </p:nvPr>
        </p:nvSpPr>
        <p:spPr>
          <a:xfrm>
            <a:off x="7432041" y="2128065"/>
            <a:ext cx="6449061" cy="5444310"/>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solidFill>
                <a:srgbClr val="475057"/>
              </a:solidFill>
            </a:endParaRPr>
          </a:p>
        </p:txBody>
      </p:sp>
      <p:sp>
        <p:nvSpPr>
          <p:cNvPr id="8" name="Footer Placeholder 7"/>
          <p:cNvSpPr>
            <a:spLocks noGrp="1"/>
          </p:cNvSpPr>
          <p:nvPr>
            <p:ph type="ftr" sz="quarter" idx="11"/>
          </p:nvPr>
        </p:nvSpPr>
        <p:spPr/>
        <p:txBody>
          <a:bodyPr/>
          <a:lstStyle/>
          <a:p>
            <a:r>
              <a:rPr lang="en-GB" dirty="0">
                <a:solidFill>
                  <a:srgbClr val="475057"/>
                </a:solidFill>
              </a:rPr>
              <a:t>TEST</a:t>
            </a:r>
          </a:p>
        </p:txBody>
      </p:sp>
      <p:sp>
        <p:nvSpPr>
          <p:cNvPr id="9" name="Slide Number Placeholder 8"/>
          <p:cNvSpPr>
            <a:spLocks noGrp="1"/>
          </p:cNvSpPr>
          <p:nvPr>
            <p:ph type="sldNum" sz="quarter" idx="12"/>
          </p:nvPr>
        </p:nvSpPr>
        <p:spPr/>
        <p:txBody>
          <a:bodyPr/>
          <a:lstStyle/>
          <a:p>
            <a:fld id="{DE04CE4E-1DA0-4D5C-A171-08776F9DC3B2}" type="slidenum">
              <a:rPr lang="en-GB" smtClean="0">
                <a:solidFill>
                  <a:srgbClr val="475057"/>
                </a:solidFill>
              </a:rPr>
              <a:pPr/>
              <a:t>‹#›</a:t>
            </a:fld>
            <a:endParaRPr lang="en-GB" dirty="0">
              <a:solidFill>
                <a:srgbClr val="475057"/>
              </a:solidFill>
            </a:endParaRPr>
          </a:p>
        </p:txBody>
      </p:sp>
    </p:spTree>
    <p:extLst>
      <p:ext uri="{BB962C8B-B14F-4D97-AF65-F5344CB8AC3E}">
        <p14:creationId xmlns:p14="http://schemas.microsoft.com/office/powerpoint/2010/main" val="2842689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5"/>
          <p:cNvSpPr>
            <a:spLocks noGrp="1"/>
          </p:cNvSpPr>
          <p:nvPr>
            <p:ph type="dt" sz="half" idx="10"/>
          </p:nvPr>
        </p:nvSpPr>
        <p:spPr/>
        <p:txBody>
          <a:bodyPr/>
          <a:lstStyle/>
          <a:p>
            <a:endParaRPr lang="en-GB" dirty="0">
              <a:solidFill>
                <a:srgbClr val="475057"/>
              </a:solidFill>
            </a:endParaRPr>
          </a:p>
        </p:txBody>
      </p:sp>
      <p:sp>
        <p:nvSpPr>
          <p:cNvPr id="7" name="Footer Placeholder 6"/>
          <p:cNvSpPr>
            <a:spLocks noGrp="1"/>
          </p:cNvSpPr>
          <p:nvPr>
            <p:ph type="ftr" sz="quarter" idx="11"/>
          </p:nvPr>
        </p:nvSpPr>
        <p:spPr/>
        <p:txBody>
          <a:bodyPr/>
          <a:lstStyle/>
          <a:p>
            <a:r>
              <a:rPr lang="en-GB" dirty="0">
                <a:solidFill>
                  <a:srgbClr val="475057"/>
                </a:solidFill>
              </a:rPr>
              <a:t>TEST</a:t>
            </a:r>
          </a:p>
        </p:txBody>
      </p:sp>
      <p:sp>
        <p:nvSpPr>
          <p:cNvPr id="8" name="Slide Number Placeholder 7"/>
          <p:cNvSpPr>
            <a:spLocks noGrp="1"/>
          </p:cNvSpPr>
          <p:nvPr>
            <p:ph type="sldNum" sz="quarter" idx="12"/>
          </p:nvPr>
        </p:nvSpPr>
        <p:spPr/>
        <p:txBody>
          <a:bodyPr/>
          <a:lstStyle/>
          <a:p>
            <a:fld id="{DE04CE4E-1DA0-4D5C-A171-08776F9DC3B2}" type="slidenum">
              <a:rPr lang="en-GB" smtClean="0">
                <a:solidFill>
                  <a:srgbClr val="475057"/>
                </a:solidFill>
              </a:rPr>
              <a:pPr/>
              <a:t>‹#›</a:t>
            </a:fld>
            <a:endParaRPr lang="en-GB" dirty="0">
              <a:solidFill>
                <a:srgbClr val="475057"/>
              </a:solidFill>
            </a:endParaRPr>
          </a:p>
        </p:txBody>
      </p:sp>
    </p:spTree>
    <p:extLst>
      <p:ext uri="{BB962C8B-B14F-4D97-AF65-F5344CB8AC3E}">
        <p14:creationId xmlns:p14="http://schemas.microsoft.com/office/powerpoint/2010/main" val="1534013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GB" dirty="0">
              <a:solidFill>
                <a:srgbClr val="475057"/>
              </a:solidFill>
            </a:endParaRPr>
          </a:p>
        </p:txBody>
      </p:sp>
      <p:sp>
        <p:nvSpPr>
          <p:cNvPr id="9" name="Footer Placeholder 8"/>
          <p:cNvSpPr>
            <a:spLocks noGrp="1"/>
          </p:cNvSpPr>
          <p:nvPr>
            <p:ph type="ftr" sz="quarter" idx="11"/>
          </p:nvPr>
        </p:nvSpPr>
        <p:spPr/>
        <p:txBody>
          <a:bodyPr/>
          <a:lstStyle/>
          <a:p>
            <a:r>
              <a:rPr lang="en-GB" dirty="0">
                <a:solidFill>
                  <a:srgbClr val="475057"/>
                </a:solidFill>
              </a:rPr>
              <a:t>TEST</a:t>
            </a:r>
          </a:p>
        </p:txBody>
      </p:sp>
      <p:sp>
        <p:nvSpPr>
          <p:cNvPr id="10" name="Slide Number Placeholder 9"/>
          <p:cNvSpPr>
            <a:spLocks noGrp="1"/>
          </p:cNvSpPr>
          <p:nvPr>
            <p:ph type="sldNum" sz="quarter" idx="12"/>
          </p:nvPr>
        </p:nvSpPr>
        <p:spPr/>
        <p:txBody>
          <a:bodyPr/>
          <a:lstStyle/>
          <a:p>
            <a:fld id="{DE04CE4E-1DA0-4D5C-A171-08776F9DC3B2}" type="slidenum">
              <a:rPr lang="en-GB" smtClean="0">
                <a:solidFill>
                  <a:srgbClr val="475057"/>
                </a:solidFill>
              </a:rPr>
              <a:pPr/>
              <a:t>‹#›</a:t>
            </a:fld>
            <a:endParaRPr lang="en-GB" dirty="0">
              <a:solidFill>
                <a:srgbClr val="475057"/>
              </a:solidFill>
            </a:endParaRPr>
          </a:p>
        </p:txBody>
      </p:sp>
    </p:spTree>
    <p:extLst>
      <p:ext uri="{BB962C8B-B14F-4D97-AF65-F5344CB8AC3E}">
        <p14:creationId xmlns:p14="http://schemas.microsoft.com/office/powerpoint/2010/main" val="135667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04">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49221" r="6372"/>
          <a:stretch/>
        </p:blipFill>
        <p:spPr bwMode="hidden">
          <a:xfrm>
            <a:off x="9829800" y="1074420"/>
            <a:ext cx="4800600" cy="6080760"/>
          </a:xfrm>
          <a:prstGeom prst="rect">
            <a:avLst/>
          </a:prstGeom>
        </p:spPr>
      </p:pic>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grpSp>
        <p:nvGrpSpPr>
          <p:cNvPr id="6" name="Group 5"/>
          <p:cNvGrpSpPr/>
          <p:nvPr userDrawn="1"/>
        </p:nvGrpSpPr>
        <p:grpSpPr>
          <a:xfrm>
            <a:off x="0" y="-1"/>
            <a:ext cx="14630400" cy="8229602"/>
            <a:chOff x="0" y="-1"/>
            <a:chExt cx="14630400" cy="8229602"/>
          </a:xfrm>
        </p:grpSpPr>
        <p:sp>
          <p:nvSpPr>
            <p:cNvPr id="5" name="Freeform 5"/>
            <p:cNvSpPr>
              <a:spLocks noChangeAspect="1"/>
            </p:cNvSpPr>
            <p:nvPr userDrawn="1"/>
          </p:nvSpPr>
          <p:spPr bwMode="white">
            <a:xfrm>
              <a:off x="0" y="1"/>
              <a:ext cx="14630400" cy="8229600"/>
            </a:xfrm>
            <a:custGeom>
              <a:avLst/>
              <a:gdLst>
                <a:gd name="T0" fmla="*/ 19199 w 19199"/>
                <a:gd name="T1" fmla="*/ 9340 h 10809"/>
                <a:gd name="T2" fmla="*/ 19199 w 19199"/>
                <a:gd name="T3" fmla="*/ 9340 h 10809"/>
                <a:gd name="T4" fmla="*/ 16987 w 19199"/>
                <a:gd name="T5" fmla="*/ 9340 h 10809"/>
                <a:gd name="T6" fmla="*/ 13055 w 19199"/>
                <a:gd name="T7" fmla="*/ 5408 h 10809"/>
                <a:gd name="T8" fmla="*/ 16987 w 19199"/>
                <a:gd name="T9" fmla="*/ 1468 h 10809"/>
                <a:gd name="T10" fmla="*/ 19199 w 19199"/>
                <a:gd name="T11" fmla="*/ 1468 h 10809"/>
                <a:gd name="T12" fmla="*/ 19199 w 19199"/>
                <a:gd name="T13" fmla="*/ 0 h 10809"/>
                <a:gd name="T14" fmla="*/ 0 w 19199"/>
                <a:gd name="T15" fmla="*/ 0 h 10809"/>
                <a:gd name="T16" fmla="*/ 0 w 19199"/>
                <a:gd name="T17" fmla="*/ 10809 h 10809"/>
                <a:gd name="T18" fmla="*/ 19199 w 19199"/>
                <a:gd name="T19" fmla="*/ 10809 h 10809"/>
                <a:gd name="T20" fmla="*/ 19199 w 19199"/>
                <a:gd name="T21" fmla="*/ 9340 h 10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99" h="10809">
                  <a:moveTo>
                    <a:pt x="19199" y="9340"/>
                  </a:moveTo>
                  <a:lnTo>
                    <a:pt x="19199" y="9340"/>
                  </a:lnTo>
                  <a:lnTo>
                    <a:pt x="16987" y="9340"/>
                  </a:lnTo>
                  <a:cubicBezTo>
                    <a:pt x="14808" y="9340"/>
                    <a:pt x="13055" y="7602"/>
                    <a:pt x="13055" y="5408"/>
                  </a:cubicBezTo>
                  <a:cubicBezTo>
                    <a:pt x="13055" y="3205"/>
                    <a:pt x="14808" y="1468"/>
                    <a:pt x="16987" y="1468"/>
                  </a:cubicBezTo>
                  <a:lnTo>
                    <a:pt x="19199" y="1468"/>
                  </a:lnTo>
                  <a:lnTo>
                    <a:pt x="19199" y="0"/>
                  </a:lnTo>
                  <a:lnTo>
                    <a:pt x="0" y="0"/>
                  </a:lnTo>
                  <a:lnTo>
                    <a:pt x="0" y="10809"/>
                  </a:lnTo>
                  <a:lnTo>
                    <a:pt x="19199" y="10809"/>
                  </a:lnTo>
                  <a:lnTo>
                    <a:pt x="19199" y="934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4608" dirty="0"/>
            </a:p>
          </p:txBody>
        </p:sp>
        <p:pic>
          <p:nvPicPr>
            <p:cNvPr id="11" name="Picture 10"/>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4"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grpSp>
      <p:sp>
        <p:nvSpPr>
          <p:cNvPr id="15" name="Title 1"/>
          <p:cNvSpPr>
            <a:spLocks noGrp="1"/>
          </p:cNvSpPr>
          <p:nvPr userDrawn="1">
            <p:ph type="ctrTitle"/>
          </p:nvPr>
        </p:nvSpPr>
        <p:spPr>
          <a:xfrm>
            <a:off x="685799" y="640080"/>
            <a:ext cx="8686800"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userDrawn="1">
            <p:ph type="subTitle" idx="1"/>
          </p:nvPr>
        </p:nvSpPr>
        <p:spPr>
          <a:xfrm>
            <a:off x="685799" y="4389120"/>
            <a:ext cx="8686801"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DXC Proprietary and Confidential</a:t>
            </a:r>
          </a:p>
        </p:txBody>
      </p:sp>
      <p:sp>
        <p:nvSpPr>
          <p:cNvPr id="21"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April 1, 2020</a:t>
            </a:fld>
            <a:endParaRPr lang="en-US" sz="1400" b="0" dirty="0">
              <a:solidFill>
                <a:schemeClr val="tx1"/>
              </a:solidFill>
            </a:endParaRPr>
          </a:p>
        </p:txBody>
      </p:sp>
    </p:spTree>
    <p:extLst>
      <p:ext uri="{BB962C8B-B14F-4D97-AF65-F5344CB8AC3E}">
        <p14:creationId xmlns:p14="http://schemas.microsoft.com/office/powerpoint/2010/main" val="128881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05">
    <p:bg>
      <p:bgPr>
        <a:solidFill>
          <a:srgbClr val="000000"/>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91440" y="-91440"/>
            <a:ext cx="14813280" cy="841248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5" name="Title 1"/>
          <p:cNvSpPr>
            <a:spLocks noGrp="1"/>
          </p:cNvSpPr>
          <p:nvPr>
            <p:ph type="ctrTitle"/>
          </p:nvPr>
        </p:nvSpPr>
        <p:spPr>
          <a:xfrm>
            <a:off x="685799" y="639763"/>
            <a:ext cx="8686800" cy="3429000"/>
          </a:xfr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6" name="Subtitle 2"/>
          <p:cNvSpPr>
            <a:spLocks noGrp="1"/>
          </p:cNvSpPr>
          <p:nvPr>
            <p:ph type="subTitle" idx="1"/>
          </p:nvPr>
        </p:nvSpPr>
        <p:spPr>
          <a:xfrm>
            <a:off x="685798" y="4389120"/>
            <a:ext cx="86868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3"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8"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DXC Proprietary and Confidential</a:t>
            </a:r>
          </a:p>
        </p:txBody>
      </p:sp>
      <p:sp>
        <p:nvSpPr>
          <p:cNvPr id="20"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bg1"/>
                </a:solidFill>
              </a:rPr>
              <a:pPr algn="r" defTabSz="820738">
                <a:spcBef>
                  <a:spcPts val="0"/>
                </a:spcBef>
              </a:pPr>
              <a:t>April 1, 2020</a:t>
            </a:fld>
            <a:endParaRPr lang="en-US" sz="1400" b="0" dirty="0">
              <a:solidFill>
                <a:schemeClr val="bg1"/>
              </a:solidFill>
            </a:endParaRPr>
          </a:p>
        </p:txBody>
      </p:sp>
    </p:spTree>
    <p:extLst>
      <p:ext uri="{BB962C8B-B14F-4D97-AF65-F5344CB8AC3E}">
        <p14:creationId xmlns:p14="http://schemas.microsoft.com/office/powerpoint/2010/main" val="384365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06">
    <p:spTree>
      <p:nvGrpSpPr>
        <p:cNvPr id="1" name=""/>
        <p:cNvGrpSpPr/>
        <p:nvPr/>
      </p:nvGrpSpPr>
      <p:grpSpPr>
        <a:xfrm>
          <a:off x="0" y="0"/>
          <a:ext cx="0" cy="0"/>
          <a:chOff x="0" y="0"/>
          <a:chExt cx="0" cy="0"/>
        </a:xfrm>
      </p:grpSpPr>
      <p:grpSp>
        <p:nvGrpSpPr>
          <p:cNvPr id="9" name="Group 8"/>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5" name="Title 1"/>
          <p:cNvSpPr>
            <a:spLocks noGrp="1"/>
          </p:cNvSpPr>
          <p:nvPr>
            <p:ph type="ctrTitle"/>
          </p:nvPr>
        </p:nvSpPr>
        <p:spPr>
          <a:xfrm>
            <a:off x="685799" y="640080"/>
            <a:ext cx="8686800" cy="3429000"/>
          </a:xfr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6" name="Subtitle 2"/>
          <p:cNvSpPr>
            <a:spLocks noGrp="1"/>
          </p:cNvSpPr>
          <p:nvPr>
            <p:ph type="subTitle" idx="1"/>
          </p:nvPr>
        </p:nvSpPr>
        <p:spPr>
          <a:xfrm>
            <a:off x="685799" y="4389120"/>
            <a:ext cx="8686800"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0"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9"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tx1"/>
                </a:solidFill>
              </a:rPr>
              <a:t>DXC Proprietary and Confidential</a:t>
            </a:r>
          </a:p>
        </p:txBody>
      </p:sp>
      <p:sp>
        <p:nvSpPr>
          <p:cNvPr id="21"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April 1, 2020</a:t>
            </a:fld>
            <a:endParaRPr lang="en-US" sz="14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057399"/>
            <a:ext cx="13258800" cy="5121276"/>
          </a:xfrm>
        </p:spPr>
        <p:txBody>
          <a:bodyPr numCol="2" spcCol="457200">
            <a:normAutofit/>
          </a:bodyPr>
          <a:lstStyle>
            <a:lvl1pPr marL="457200" indent="-457200">
              <a:spcBef>
                <a:spcPts val="900"/>
              </a:spcBef>
              <a:buFont typeface="+mj-lt"/>
              <a:buAutoNum type="arabicPeriod"/>
              <a:tabLst>
                <a:tab pos="6337300" algn="r"/>
              </a:tabLst>
              <a:defRPr sz="2000"/>
            </a:lvl1pPr>
            <a:lvl2pPr marL="685800" indent="-228600">
              <a:spcBef>
                <a:spcPts val="600"/>
              </a:spcBef>
              <a:buFont typeface="Arial" pitchFamily="34" charset="0"/>
              <a:buChar char="–"/>
              <a:tabLst>
                <a:tab pos="6337300" algn="r"/>
              </a:tabLst>
              <a:defRPr sz="2000"/>
            </a:lvl2pPr>
            <a:lvl3pPr marL="914400" indent="-228600">
              <a:spcBef>
                <a:spcPts val="600"/>
              </a:spcBef>
              <a:buFont typeface="Arial" pitchFamily="34" charset="0"/>
              <a:buChar char="–"/>
              <a:tabLst>
                <a:tab pos="6337300" algn="r"/>
              </a:tabLst>
              <a:defRPr sz="2000"/>
            </a:lvl3pPr>
            <a:lvl4pPr marL="1143000" indent="-228600">
              <a:spcBef>
                <a:spcPts val="600"/>
              </a:spcBef>
              <a:buFont typeface="Arial" pitchFamily="34" charset="0"/>
              <a:buChar char="–"/>
              <a:tabLst>
                <a:tab pos="6337300" algn="r"/>
              </a:tabLst>
              <a:defRPr sz="2000"/>
            </a:lvl4pPr>
            <a:lvl5pPr marL="1371600" indent="-228600">
              <a:spcBef>
                <a:spcPts val="600"/>
              </a:spcBef>
              <a:buFont typeface="Arial" pitchFamily="34" charset="0"/>
              <a:buChar char="–"/>
              <a:tabLst>
                <a:tab pos="6337300" algn="r"/>
              </a:tabLst>
              <a:defRPr sz="2000"/>
            </a:lvl5pPr>
            <a:lvl6pPr marL="1600200" indent="-228600">
              <a:spcBef>
                <a:spcPts val="600"/>
              </a:spcBef>
              <a:buFont typeface="Arial" pitchFamily="34" charset="0"/>
              <a:buChar char="–"/>
              <a:tabLst>
                <a:tab pos="6337300" algn="r"/>
              </a:tabLst>
              <a:defRPr sz="2000" baseline="0"/>
            </a:lvl6pPr>
            <a:lvl7pPr marL="1828800" indent="-228600">
              <a:spcBef>
                <a:spcPts val="600"/>
              </a:spcBef>
              <a:buFont typeface="Arial" pitchFamily="34" charset="0"/>
              <a:buChar char="–"/>
              <a:tabLst>
                <a:tab pos="6337300" algn="r"/>
              </a:tabLst>
              <a:defRPr sz="2000" baseline="0"/>
            </a:lvl7pPr>
            <a:lvl8pPr marL="2057400" indent="-228600">
              <a:spcBef>
                <a:spcPts val="600"/>
              </a:spcBef>
              <a:buFont typeface="Arial" pitchFamily="34" charset="0"/>
              <a:buChar char="–"/>
              <a:tabLst>
                <a:tab pos="6337300" algn="r"/>
              </a:tabLst>
              <a:defRPr sz="2000" baseline="0"/>
            </a:lvl8pPr>
            <a:lvl9pPr marL="2286000" indent="-228600">
              <a:spcBef>
                <a:spcPts val="600"/>
              </a:spcBef>
              <a:buFont typeface="Arial" pitchFamily="34" charset="0"/>
              <a:buChar char="–"/>
              <a:tabLst>
                <a:tab pos="6337300" algn="r"/>
              </a:tabLst>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8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marL="457200" indent="-228600">
              <a:buFont typeface="Arial" pitchFamily="34" charset="0"/>
              <a:buChar char="–"/>
              <a:defRPr/>
            </a:lvl4pPr>
            <a:lvl5pPr marL="685800" indent="-228600">
              <a:buFont typeface="Arial" pitchFamily="34" charset="0"/>
              <a:buChar char="–"/>
              <a:defRPr/>
            </a:lvl5pPr>
            <a:lvl6pPr marL="914400" indent="-228600">
              <a:buFont typeface="Arial" pitchFamily="34" charset="0"/>
              <a:buChar char="–"/>
              <a:defRPr baseline="0"/>
            </a:lvl6pPr>
            <a:lvl7pPr marL="1143000" indent="-228600">
              <a:buFont typeface="Arial" pitchFamily="34" charset="0"/>
              <a:buChar char="–"/>
              <a:defRPr baseline="0"/>
            </a:lvl7pPr>
            <a:lvl8pPr marL="1371600" indent="-228600">
              <a:buFont typeface="Arial" pitchFamily="34" charset="0"/>
              <a:buChar char="–"/>
              <a:defRPr baseline="0"/>
            </a:lvl8pPr>
            <a:lvl9pPr marL="1600200" indent="-228600">
              <a:buFont typeface="Arial" pitchFamily="34" charset="0"/>
              <a:buChar cha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6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Arial" pitchFamily="34" charset="0"/>
              <a:buChar char="•"/>
              <a:defRPr/>
            </a:lvl1pPr>
            <a:lvl2pPr marL="457200" indent="-228600">
              <a:spcBef>
                <a:spcPts val="600"/>
              </a:spcBef>
              <a:buFont typeface="Arial" pitchFamily="34" charset="0"/>
              <a:buChar char="–"/>
              <a:defRPr/>
            </a:lvl2pPr>
            <a:lvl3pPr marL="685800" indent="-228600">
              <a:spcBef>
                <a:spcPts val="600"/>
              </a:spcBef>
              <a:buFont typeface="Arial" pitchFamily="34" charset="0"/>
              <a:buChar char="–"/>
              <a:defRPr/>
            </a:lvl3pPr>
            <a:lvl4pPr marL="914400" indent="-228600">
              <a:spcBef>
                <a:spcPts val="600"/>
              </a:spcBef>
              <a:buFont typeface="Arial" pitchFamily="34" charset="0"/>
              <a:buChar char="–"/>
              <a:defRPr/>
            </a:lvl4pPr>
            <a:lvl5pPr marL="1143000" indent="-228600">
              <a:spcBef>
                <a:spcPts val="600"/>
              </a:spcBef>
              <a:buFont typeface="Arial" pitchFamily="34" charset="0"/>
              <a:buChar char="–"/>
              <a:defRPr/>
            </a:lvl5pPr>
            <a:lvl6pPr marL="1371600" indent="-228600">
              <a:spcBef>
                <a:spcPts val="600"/>
              </a:spcBef>
              <a:buFont typeface="Arial" pitchFamily="34" charset="0"/>
              <a:buChar char="–"/>
              <a:defRPr baseline="0"/>
            </a:lvl6pPr>
            <a:lvl7pPr marL="1600200" indent="-228600">
              <a:spcBef>
                <a:spcPts val="600"/>
              </a:spcBef>
              <a:buFont typeface="Arial" pitchFamily="34" charset="0"/>
              <a:buChar char="–"/>
              <a:defRPr baseline="0"/>
            </a:lvl7pPr>
            <a:lvl8pPr marL="1828800" indent="-228600">
              <a:spcBef>
                <a:spcPts val="600"/>
              </a:spcBef>
              <a:buFont typeface="Arial" pitchFamily="34" charset="0"/>
              <a:buChar char="–"/>
              <a:defRPr baseline="0"/>
            </a:lvl8pPr>
            <a:lvl9pPr marL="2057400" indent="-228600">
              <a:spcBef>
                <a:spcPts val="600"/>
              </a:spcBef>
              <a:buFont typeface="Arial" pitchFamily="34" charset="0"/>
              <a:buChar cha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22" name="Freeform 9"/>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2" name="Title Placeholder 1"/>
          <p:cNvSpPr>
            <a:spLocks noGrp="1"/>
          </p:cNvSpPr>
          <p:nvPr userDrawn="1">
            <p:ph type="title"/>
          </p:nvPr>
        </p:nvSpPr>
        <p:spPr>
          <a:xfrm>
            <a:off x="685800" y="639763"/>
            <a:ext cx="13258800" cy="1417636"/>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685800" y="2057399"/>
            <a:ext cx="11201400" cy="512127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1"/>
          <a:stretch>
            <a:fillRect/>
          </a:stretch>
        </p:blipFill>
        <p:spPr bwMode="black">
          <a:xfrm>
            <a:off x="544830" y="7425690"/>
            <a:ext cx="2048256" cy="581762"/>
          </a:xfrm>
          <a:prstGeom prst="rect">
            <a:avLst/>
          </a:prstGeom>
        </p:spPr>
      </p:pic>
      <p:sp>
        <p:nvSpPr>
          <p:cNvPr id="6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April 1, 2020</a:t>
            </a:fld>
            <a:endParaRPr lang="en-US" sz="1100" b="0" dirty="0">
              <a:solidFill>
                <a:schemeClr val="tx1"/>
              </a:solidFill>
            </a:endParaRPr>
          </a:p>
        </p:txBody>
      </p:sp>
      <p:sp>
        <p:nvSpPr>
          <p:cNvPr id="6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62"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DXC Proprietary and Confidential</a:t>
            </a:r>
          </a:p>
        </p:txBody>
      </p:sp>
    </p:spTree>
    <p:extLst>
      <p:ext uri="{BB962C8B-B14F-4D97-AF65-F5344CB8AC3E}">
        <p14:creationId xmlns:p14="http://schemas.microsoft.com/office/powerpoint/2010/main" val="11289906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57" r:id="rId4"/>
    <p:sldLayoutId id="2147483658" r:id="rId5"/>
    <p:sldLayoutId id="2147483665" r:id="rId6"/>
    <p:sldLayoutId id="2147483659" r:id="rId7"/>
    <p:sldLayoutId id="2147483650" r:id="rId8"/>
    <p:sldLayoutId id="2147483666" r:id="rId9"/>
    <p:sldLayoutId id="2147483667" r:id="rId10"/>
    <p:sldLayoutId id="2147483652" r:id="rId11"/>
    <p:sldLayoutId id="2147483660" r:id="rId12"/>
    <p:sldLayoutId id="2147483662" r:id="rId13"/>
    <p:sldLayoutId id="2147483663" r:id="rId14"/>
    <p:sldLayoutId id="2147483651" r:id="rId15"/>
    <p:sldLayoutId id="2147483668" r:id="rId16"/>
    <p:sldLayoutId id="2147483669" r:id="rId17"/>
    <p:sldLayoutId id="2147483655" r:id="rId18"/>
    <p:sldLayoutId id="214748366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463040" rtl="0" eaLnBrk="1" latinLnBrk="0" hangingPunct="1">
        <a:lnSpc>
          <a:spcPct val="85000"/>
        </a:lnSpc>
        <a:spcBef>
          <a:spcPct val="0"/>
        </a:spcBef>
        <a:buNone/>
        <a:defRPr sz="4000" b="1" kern="1200">
          <a:solidFill>
            <a:schemeClr val="tx1"/>
          </a:solidFill>
          <a:latin typeface="+mj-lt"/>
          <a:ea typeface="+mj-ea"/>
          <a:cs typeface="+mj-cs"/>
        </a:defRPr>
      </a:lvl1pPr>
    </p:titleStyle>
    <p:bodyStyle>
      <a:lvl1pPr marL="0" indent="0" algn="l" defTabSz="1463040" rtl="0" eaLnBrk="1" latinLnBrk="0" hangingPunct="1">
        <a:spcBef>
          <a:spcPts val="1200"/>
        </a:spcBef>
        <a:buFontTx/>
        <a:buNone/>
        <a:defRPr sz="2000" b="1" kern="1200">
          <a:solidFill>
            <a:schemeClr val="tx1"/>
          </a:solidFill>
          <a:latin typeface="+mn-lt"/>
          <a:ea typeface="+mn-ea"/>
          <a:cs typeface="+mn-cs"/>
        </a:defRPr>
      </a:lvl1pPr>
      <a:lvl2pPr marL="0" indent="0" algn="l" defTabSz="1463040" rtl="0" eaLnBrk="1" latinLnBrk="0" hangingPunct="1">
        <a:spcBef>
          <a:spcPts val="1200"/>
        </a:spcBef>
        <a:buFontTx/>
        <a:buNone/>
        <a:defRPr sz="2000" kern="1200">
          <a:solidFill>
            <a:schemeClr val="tx1"/>
          </a:solidFill>
          <a:latin typeface="+mn-lt"/>
          <a:ea typeface="+mn-ea"/>
          <a:cs typeface="+mn-cs"/>
        </a:defRPr>
      </a:lvl2pPr>
      <a:lvl3pPr marL="228600" indent="-228600" algn="l" defTabSz="1463040" rtl="0" eaLnBrk="1" latinLnBrk="0" hangingPunct="1">
        <a:spcBef>
          <a:spcPts val="1200"/>
        </a:spcBef>
        <a:buFont typeface="Arial" pitchFamily="34" charset="0"/>
        <a:buChar char="•"/>
        <a:tabLst/>
        <a:defRPr sz="2000" kern="1200">
          <a:solidFill>
            <a:schemeClr val="tx1"/>
          </a:solidFill>
          <a:latin typeface="+mn-lt"/>
          <a:ea typeface="+mn-ea"/>
          <a:cs typeface="+mn-cs"/>
        </a:defRPr>
      </a:lvl3pPr>
      <a:lvl4pPr marL="4572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4pPr>
      <a:lvl5pPr marL="6858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5pPr>
      <a:lvl6pPr marL="914400" indent="-228600" algn="l" defTabSz="1463040" rtl="0" eaLnBrk="1" latinLnBrk="0" hangingPunct="1">
        <a:spcBef>
          <a:spcPts val="600"/>
        </a:spcBef>
        <a:buFont typeface="Arial" pitchFamily="34" charset="0"/>
        <a:buChar char="–"/>
        <a:defRPr sz="2000" kern="1200">
          <a:solidFill>
            <a:schemeClr val="tx1"/>
          </a:solidFill>
          <a:latin typeface="+mn-lt"/>
          <a:ea typeface="+mn-ea"/>
          <a:cs typeface="+mn-cs"/>
        </a:defRPr>
      </a:lvl6pPr>
      <a:lvl7pPr marL="11430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7pPr>
      <a:lvl8pPr marL="1371600" indent="-228600" algn="l" defTabSz="1463040" rtl="0" eaLnBrk="1" latinLnBrk="0" hangingPunct="1">
        <a:spcBef>
          <a:spcPts val="600"/>
        </a:spcBef>
        <a:buFont typeface="Arial" pitchFamily="34" charset="0"/>
        <a:buChar char="–"/>
        <a:defRPr sz="2000" kern="1200" baseline="0">
          <a:solidFill>
            <a:schemeClr val="tx1"/>
          </a:solidFill>
          <a:latin typeface="+mn-lt"/>
          <a:ea typeface="+mn-ea"/>
          <a:cs typeface="+mn-cs"/>
        </a:defRPr>
      </a:lvl8pPr>
      <a:lvl9pPr marL="1600200" indent="-228600" algn="l" defTabSz="1463040" rtl="0" eaLnBrk="1" latinLnBrk="0" hangingPunct="1">
        <a:spcBef>
          <a:spcPts val="600"/>
        </a:spcBef>
        <a:buFont typeface="Arial" pitchFamily="34" charset="0"/>
        <a:buChar char="–"/>
        <a:tabLst/>
        <a:defRPr sz="2000" kern="1200" baseline="0">
          <a:solidFill>
            <a:schemeClr val="tx1"/>
          </a:solidFill>
          <a:latin typeface="+mn-lt"/>
          <a:ea typeface="+mn-ea"/>
          <a:cs typeface="+mn-cs"/>
        </a:defRPr>
      </a:lvl9pPr>
    </p:bodyStyle>
    <p:otherStyle>
      <a:defPPr>
        <a:defRPr lang="en-US"/>
      </a:defPPr>
      <a:lvl1pPr marL="0" algn="l" defTabSz="1463040" rtl="0" eaLnBrk="1" latinLnBrk="0" hangingPunct="1">
        <a:defRPr sz="1800" kern="1200">
          <a:solidFill>
            <a:schemeClr val="tx1"/>
          </a:solidFill>
          <a:latin typeface="+mn-lt"/>
          <a:ea typeface="+mn-ea"/>
          <a:cs typeface="+mn-cs"/>
        </a:defRPr>
      </a:lvl1pPr>
      <a:lvl2pPr marL="731520" algn="l" defTabSz="1463040" rtl="0" eaLnBrk="1" latinLnBrk="0" hangingPunct="1">
        <a:defRPr sz="1800" kern="1200">
          <a:solidFill>
            <a:schemeClr val="tx1"/>
          </a:solidFill>
          <a:latin typeface="+mn-lt"/>
          <a:ea typeface="+mn-ea"/>
          <a:cs typeface="+mn-cs"/>
        </a:defRPr>
      </a:lvl2pPr>
      <a:lvl3pPr marL="1463040" algn="l" defTabSz="1463040" rtl="0" eaLnBrk="1" latinLnBrk="0" hangingPunct="1">
        <a:defRPr sz="1800" kern="1200">
          <a:solidFill>
            <a:schemeClr val="tx1"/>
          </a:solidFill>
          <a:latin typeface="+mn-lt"/>
          <a:ea typeface="+mn-ea"/>
          <a:cs typeface="+mn-cs"/>
        </a:defRPr>
      </a:lvl3pPr>
      <a:lvl4pPr marL="2194560" algn="l" defTabSz="1463040" rtl="0" eaLnBrk="1" latinLnBrk="0" hangingPunct="1">
        <a:defRPr sz="1800" kern="1200">
          <a:solidFill>
            <a:schemeClr val="tx1"/>
          </a:solidFill>
          <a:latin typeface="+mn-lt"/>
          <a:ea typeface="+mn-ea"/>
          <a:cs typeface="+mn-cs"/>
        </a:defRPr>
      </a:lvl4pPr>
      <a:lvl5pPr marL="2926080" algn="l" defTabSz="1463040" rtl="0" eaLnBrk="1" latinLnBrk="0" hangingPunct="1">
        <a:defRPr sz="1800" kern="1200">
          <a:solidFill>
            <a:schemeClr val="tx1"/>
          </a:solidFill>
          <a:latin typeface="+mn-lt"/>
          <a:ea typeface="+mn-ea"/>
          <a:cs typeface="+mn-cs"/>
        </a:defRPr>
      </a:lvl5pPr>
      <a:lvl6pPr marL="3657600" algn="l" defTabSz="1463040" rtl="0" eaLnBrk="1" latinLnBrk="0" hangingPunct="1">
        <a:defRPr sz="1800" kern="1200">
          <a:solidFill>
            <a:schemeClr val="tx1"/>
          </a:solidFill>
          <a:latin typeface="+mn-lt"/>
          <a:ea typeface="+mn-ea"/>
          <a:cs typeface="+mn-cs"/>
        </a:defRPr>
      </a:lvl6pPr>
      <a:lvl7pPr marL="4389120" algn="l" defTabSz="1463040" rtl="0" eaLnBrk="1" latinLnBrk="0" hangingPunct="1">
        <a:defRPr sz="1800" kern="1200">
          <a:solidFill>
            <a:schemeClr val="tx1"/>
          </a:solidFill>
          <a:latin typeface="+mn-lt"/>
          <a:ea typeface="+mn-ea"/>
          <a:cs typeface="+mn-cs"/>
        </a:defRPr>
      </a:lvl7pPr>
      <a:lvl8pPr marL="5120640" algn="l" defTabSz="1463040" rtl="0" eaLnBrk="1" latinLnBrk="0" hangingPunct="1">
        <a:defRPr sz="1800" kern="1200">
          <a:solidFill>
            <a:schemeClr val="tx1"/>
          </a:solidFill>
          <a:latin typeface="+mn-lt"/>
          <a:ea typeface="+mn-ea"/>
          <a:cs typeface="+mn-cs"/>
        </a:defRPr>
      </a:lvl8pPr>
      <a:lvl9pPr marL="5852160" algn="l" defTabSz="146304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 userDrawn="1">
          <p15:clr>
            <a:srgbClr val="F26B43"/>
          </p15:clr>
        </p15:guide>
        <p15:guide id="2" pos="4608" userDrawn="1">
          <p15:clr>
            <a:srgbClr val="F26B43"/>
          </p15:clr>
        </p15:guide>
        <p15:guide id="3" pos="432" userDrawn="1">
          <p15:clr>
            <a:srgbClr val="F26B43"/>
          </p15:clr>
        </p15:guide>
        <p15:guide id="4" pos="3024" userDrawn="1">
          <p15:clr>
            <a:srgbClr val="F26B43"/>
          </p15:clr>
        </p15:guide>
        <p15:guide id="5" pos="3312" userDrawn="1">
          <p15:clr>
            <a:srgbClr val="F26B43"/>
          </p15:clr>
        </p15:guide>
        <p15:guide id="6" pos="4464" userDrawn="1">
          <p15:clr>
            <a:srgbClr val="F26B43"/>
          </p15:clr>
        </p15:guide>
        <p15:guide id="7" pos="4752" userDrawn="1">
          <p15:clr>
            <a:srgbClr val="F26B43"/>
          </p15:clr>
        </p15:guide>
        <p15:guide id="8" pos="5904" userDrawn="1">
          <p15:clr>
            <a:srgbClr val="F26B43"/>
          </p15:clr>
        </p15:guide>
        <p15:guide id="9" pos="6192" userDrawn="1">
          <p15:clr>
            <a:srgbClr val="F26B43"/>
          </p15:clr>
        </p15:guide>
        <p15:guide id="10" pos="7488" userDrawn="1">
          <p15:clr>
            <a:srgbClr val="F26B43"/>
          </p15:clr>
        </p15:guide>
        <p15:guide id="11" pos="8784" userDrawn="1">
          <p15:clr>
            <a:srgbClr val="F26B43"/>
          </p15:clr>
        </p15:guide>
        <p15:guide id="12" orient="horz" pos="1296" userDrawn="1">
          <p15:clr>
            <a:srgbClr val="F26B43"/>
          </p15:clr>
        </p15:guide>
        <p15:guide id="13" orient="horz" pos="4522" userDrawn="1">
          <p15:clr>
            <a:srgbClr val="F26B43"/>
          </p15:clr>
        </p15:guide>
        <p15:guide id="14" orient="horz" pos="48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6608779"/>
            <a:ext cx="14643122" cy="1653682"/>
          </a:xfrm>
          <a:prstGeom prst="rect">
            <a:avLst/>
          </a:prstGeom>
        </p:spPr>
      </p:pic>
      <p:sp>
        <p:nvSpPr>
          <p:cNvPr id="2" name="Title Placeholder 1"/>
          <p:cNvSpPr>
            <a:spLocks noGrp="1"/>
          </p:cNvSpPr>
          <p:nvPr>
            <p:ph type="title"/>
          </p:nvPr>
        </p:nvSpPr>
        <p:spPr>
          <a:xfrm>
            <a:off x="731520" y="-56160"/>
            <a:ext cx="13167360" cy="13716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731520" y="1520640"/>
            <a:ext cx="13167360" cy="570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697754" y="7627621"/>
            <a:ext cx="3413760" cy="438150"/>
          </a:xfrm>
          <a:prstGeom prst="rect">
            <a:avLst/>
          </a:prstGeom>
        </p:spPr>
        <p:txBody>
          <a:bodyPr vert="horz" lIns="91440" tIns="45720" rIns="91440" bIns="45720" rtlCol="0" anchor="ctr"/>
          <a:lstStyle>
            <a:lvl1pPr algn="r">
              <a:defRPr sz="1260">
                <a:solidFill>
                  <a:schemeClr val="bg1"/>
                </a:solidFill>
              </a:defRPr>
            </a:lvl1pPr>
          </a:lstStyle>
          <a:p>
            <a:fld id="{BDD9BC6B-DFE0-4EFE-BE7E-4643BDEE2830}" type="slidenum">
              <a:rPr lang="en-GB" smtClean="0"/>
              <a:pPr/>
              <a:t>‹#›</a:t>
            </a:fld>
            <a:endParaRPr lang="en-GB" dirty="0"/>
          </a:p>
        </p:txBody>
      </p:sp>
      <p:sp>
        <p:nvSpPr>
          <p:cNvPr id="12" name="Text Box 14"/>
          <p:cNvSpPr txBox="1">
            <a:spLocks noChangeArrowheads="1"/>
          </p:cNvSpPr>
          <p:nvPr/>
        </p:nvSpPr>
        <p:spPr bwMode="auto">
          <a:xfrm>
            <a:off x="0" y="7782168"/>
            <a:ext cx="5486400" cy="258532"/>
          </a:xfrm>
          <a:prstGeom prst="rect">
            <a:avLst/>
          </a:prstGeom>
          <a:noFill/>
          <a:ln w="9525">
            <a:noFill/>
            <a:miter lim="800000"/>
            <a:headEnd/>
            <a:tailEnd/>
          </a:ln>
          <a:effectLst/>
        </p:spPr>
        <p:txBody>
          <a:bodyPr>
            <a:spAutoFit/>
          </a:bodyPr>
          <a:lstStyle/>
          <a:p>
            <a:pPr algn="l" eaLnBrk="0" hangingPunct="0">
              <a:spcBef>
                <a:spcPct val="50000"/>
              </a:spcBef>
              <a:defRPr/>
            </a:pPr>
            <a:r>
              <a:rPr lang="en-GB" sz="1080" i="0" dirty="0">
                <a:solidFill>
                  <a:schemeClr val="bg1"/>
                </a:solidFill>
                <a:latin typeface="+mn-lt"/>
              </a:rPr>
              <a:t>© AOM International 2012, all rights reserved.</a:t>
            </a:r>
          </a:p>
        </p:txBody>
      </p:sp>
      <p:sp>
        <p:nvSpPr>
          <p:cNvPr id="14" name="Text Placeholder 10"/>
          <p:cNvSpPr txBox="1">
            <a:spLocks/>
          </p:cNvSpPr>
          <p:nvPr/>
        </p:nvSpPr>
        <p:spPr>
          <a:xfrm>
            <a:off x="6047859" y="8521690"/>
            <a:ext cx="4723725" cy="345638"/>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3840" dirty="0"/>
          </a:p>
        </p:txBody>
      </p:sp>
    </p:spTree>
    <p:extLst>
      <p:ext uri="{BB962C8B-B14F-4D97-AF65-F5344CB8AC3E}">
        <p14:creationId xmlns:p14="http://schemas.microsoft.com/office/powerpoint/2010/main" val="30575931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1097280" rtl="0" eaLnBrk="1" latinLnBrk="0" hangingPunct="1">
        <a:spcBef>
          <a:spcPct val="0"/>
        </a:spcBef>
        <a:buNone/>
        <a:defRPr sz="4320" kern="1200">
          <a:solidFill>
            <a:srgbClr val="5F5F5F"/>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2880" kern="1200">
          <a:solidFill>
            <a:srgbClr val="5F5F5F"/>
          </a:solidFill>
          <a:latin typeface="+mn-lt"/>
          <a:ea typeface="+mn-ea"/>
          <a:cs typeface="+mn-cs"/>
        </a:defRPr>
      </a:lvl1pPr>
      <a:lvl2pPr marL="891540" indent="-342900" algn="l" defTabSz="1097280" rtl="0" eaLnBrk="1" latinLnBrk="0" hangingPunct="1">
        <a:spcBef>
          <a:spcPct val="20000"/>
        </a:spcBef>
        <a:buFont typeface="Arial" pitchFamily="34" charset="0"/>
        <a:buChar char="–"/>
        <a:defRPr sz="2400" kern="1200">
          <a:solidFill>
            <a:srgbClr val="5F5F5F"/>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160" kern="1200">
          <a:solidFill>
            <a:srgbClr val="5F5F5F"/>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1920" kern="1200">
          <a:solidFill>
            <a:srgbClr val="5F5F5F"/>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1680" kern="1200">
          <a:solidFill>
            <a:srgbClr val="5F5F5F"/>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6"/>
          <p:cNvSpPr>
            <a:spLocks/>
          </p:cNvSpPr>
          <p:nvPr userDrawn="1"/>
        </p:nvSpPr>
        <p:spPr bwMode="auto">
          <a:xfrm>
            <a:off x="517314" y="979720"/>
            <a:ext cx="13545395" cy="239692"/>
          </a:xfrm>
          <a:custGeom>
            <a:avLst/>
            <a:gdLst>
              <a:gd name="T0" fmla="*/ 0 w 1660"/>
              <a:gd name="T1" fmla="*/ 0 h 154"/>
              <a:gd name="T2" fmla="*/ 111 w 1660"/>
              <a:gd name="T3" fmla="*/ 154 h 154"/>
              <a:gd name="T4" fmla="*/ 1660 w 1660"/>
              <a:gd name="T5" fmla="*/ 154 h 154"/>
              <a:gd name="T6" fmla="*/ 1549 w 1660"/>
              <a:gd name="T7" fmla="*/ 0 h 154"/>
              <a:gd name="T8" fmla="*/ 0 w 1660"/>
              <a:gd name="T9" fmla="*/ 0 h 154"/>
              <a:gd name="connsiteX0" fmla="*/ 0 w 39286"/>
              <a:gd name="connsiteY0" fmla="*/ 0 h 10000"/>
              <a:gd name="connsiteX1" fmla="*/ 669 w 39286"/>
              <a:gd name="connsiteY1" fmla="*/ 10000 h 10000"/>
              <a:gd name="connsiteX2" fmla="*/ 39286 w 39286"/>
              <a:gd name="connsiteY2" fmla="*/ 10000 h 10000"/>
              <a:gd name="connsiteX3" fmla="*/ 9331 w 39286"/>
              <a:gd name="connsiteY3" fmla="*/ 0 h 10000"/>
              <a:gd name="connsiteX4" fmla="*/ 0 w 39286"/>
              <a:gd name="connsiteY4" fmla="*/ 0 h 10000"/>
              <a:gd name="connsiteX0" fmla="*/ 0 w 39286"/>
              <a:gd name="connsiteY0" fmla="*/ 0 h 10000"/>
              <a:gd name="connsiteX1" fmla="*/ 669 w 39286"/>
              <a:gd name="connsiteY1" fmla="*/ 10000 h 10000"/>
              <a:gd name="connsiteX2" fmla="*/ 39286 w 39286"/>
              <a:gd name="connsiteY2" fmla="*/ 10000 h 10000"/>
              <a:gd name="connsiteX3" fmla="*/ 38617 w 39286"/>
              <a:gd name="connsiteY3" fmla="*/ 954 h 10000"/>
              <a:gd name="connsiteX4" fmla="*/ 0 w 39286"/>
              <a:gd name="connsiteY4" fmla="*/ 0 h 10000"/>
              <a:gd name="connsiteX0" fmla="*/ 0 w 39286"/>
              <a:gd name="connsiteY0" fmla="*/ 0 h 10000"/>
              <a:gd name="connsiteX1" fmla="*/ 669 w 39286"/>
              <a:gd name="connsiteY1" fmla="*/ 10000 h 10000"/>
              <a:gd name="connsiteX2" fmla="*/ 39286 w 39286"/>
              <a:gd name="connsiteY2" fmla="*/ 10000 h 10000"/>
              <a:gd name="connsiteX3" fmla="*/ 38661 w 39286"/>
              <a:gd name="connsiteY3" fmla="*/ 119 h 10000"/>
              <a:gd name="connsiteX4" fmla="*/ 0 w 39286"/>
              <a:gd name="connsiteY4" fmla="*/ 0 h 10000"/>
              <a:gd name="connsiteX0" fmla="*/ 0 w 39021"/>
              <a:gd name="connsiteY0" fmla="*/ 0 h 11907"/>
              <a:gd name="connsiteX1" fmla="*/ 669 w 39021"/>
              <a:gd name="connsiteY1" fmla="*/ 10000 h 11907"/>
              <a:gd name="connsiteX2" fmla="*/ 39021 w 39021"/>
              <a:gd name="connsiteY2" fmla="*/ 11907 h 11907"/>
              <a:gd name="connsiteX3" fmla="*/ 38661 w 39021"/>
              <a:gd name="connsiteY3" fmla="*/ 119 h 11907"/>
              <a:gd name="connsiteX4" fmla="*/ 0 w 39021"/>
              <a:gd name="connsiteY4" fmla="*/ 0 h 11907"/>
              <a:gd name="connsiteX0" fmla="*/ 0 w 39320"/>
              <a:gd name="connsiteY0" fmla="*/ 0 h 10000"/>
              <a:gd name="connsiteX1" fmla="*/ 669 w 39320"/>
              <a:gd name="connsiteY1" fmla="*/ 10000 h 10000"/>
              <a:gd name="connsiteX2" fmla="*/ 39320 w 39320"/>
              <a:gd name="connsiteY2" fmla="*/ 10000 h 10000"/>
              <a:gd name="connsiteX3" fmla="*/ 38661 w 39320"/>
              <a:gd name="connsiteY3" fmla="*/ 119 h 10000"/>
              <a:gd name="connsiteX4" fmla="*/ 0 w 3932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20" h="10000">
                <a:moveTo>
                  <a:pt x="0" y="0"/>
                </a:moveTo>
                <a:lnTo>
                  <a:pt x="669" y="10000"/>
                </a:lnTo>
                <a:lnTo>
                  <a:pt x="39320" y="10000"/>
                </a:lnTo>
                <a:cubicBezTo>
                  <a:pt x="39112" y="6706"/>
                  <a:pt x="38869" y="3413"/>
                  <a:pt x="38661" y="119"/>
                </a:cubicBezTo>
                <a:lnTo>
                  <a:pt x="0" y="0"/>
                </a:lnTo>
                <a:close/>
              </a:path>
            </a:pathLst>
          </a:custGeom>
          <a:solidFill>
            <a:srgbClr val="FFFFFF"/>
          </a:solidFill>
          <a:ln>
            <a:noFill/>
          </a:ln>
        </p:spPr>
        <p:txBody>
          <a:bodyPr vert="horz" wrap="square" lIns="109728" tIns="54864" rIns="109728" bIns="54864" numCol="1" anchor="t" anchorCtr="0" compatLnSpc="1">
            <a:prstTxWarp prst="textNoShape">
              <a:avLst/>
            </a:prstTxWarp>
          </a:bodyPr>
          <a:lstStyle/>
          <a:p>
            <a:endParaRPr lang="en-GB" sz="3456" dirty="0">
              <a:solidFill>
                <a:srgbClr val="475057"/>
              </a:solidFill>
            </a:endParaRPr>
          </a:p>
        </p:txBody>
      </p:sp>
      <p:sp>
        <p:nvSpPr>
          <p:cNvPr id="2" name="Title Placeholder 1"/>
          <p:cNvSpPr>
            <a:spLocks noGrp="1"/>
          </p:cNvSpPr>
          <p:nvPr>
            <p:ph type="title"/>
          </p:nvPr>
        </p:nvSpPr>
        <p:spPr>
          <a:xfrm>
            <a:off x="749302" y="329566"/>
            <a:ext cx="13131800" cy="128016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749301" y="1609726"/>
            <a:ext cx="13131802" cy="5960744"/>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7424319" y="7658101"/>
            <a:ext cx="1158222" cy="407670"/>
          </a:xfrm>
          <a:prstGeom prst="rect">
            <a:avLst/>
          </a:prstGeom>
        </p:spPr>
        <p:txBody>
          <a:bodyPr vert="horz" lIns="0" tIns="0" rIns="0" bIns="0" rtlCol="0" anchor="b" anchorCtr="0"/>
          <a:lstStyle>
            <a:lvl1pPr algn="l">
              <a:defRPr sz="840">
                <a:solidFill>
                  <a:schemeClr val="tx1"/>
                </a:solidFill>
              </a:defRPr>
            </a:lvl1pPr>
          </a:lstStyle>
          <a:p>
            <a:endParaRPr lang="en-GB" dirty="0">
              <a:solidFill>
                <a:srgbClr val="475057"/>
              </a:solidFill>
            </a:endParaRPr>
          </a:p>
        </p:txBody>
      </p:sp>
      <p:sp>
        <p:nvSpPr>
          <p:cNvPr id="5" name="Footer Placeholder 4"/>
          <p:cNvSpPr>
            <a:spLocks noGrp="1"/>
          </p:cNvSpPr>
          <p:nvPr>
            <p:ph type="ftr" sz="quarter" idx="3"/>
          </p:nvPr>
        </p:nvSpPr>
        <p:spPr>
          <a:xfrm>
            <a:off x="1439346" y="7658101"/>
            <a:ext cx="5761554" cy="407670"/>
          </a:xfrm>
          <a:prstGeom prst="rect">
            <a:avLst/>
          </a:prstGeom>
        </p:spPr>
        <p:txBody>
          <a:bodyPr vert="horz" lIns="0" tIns="0" rIns="0" bIns="0" rtlCol="0" anchor="b" anchorCtr="0"/>
          <a:lstStyle>
            <a:lvl1pPr algn="l">
              <a:defRPr sz="840">
                <a:solidFill>
                  <a:schemeClr val="tx1"/>
                </a:solidFill>
              </a:defRPr>
            </a:lvl1pPr>
          </a:lstStyle>
          <a:p>
            <a:r>
              <a:rPr lang="en-GB" dirty="0">
                <a:solidFill>
                  <a:srgbClr val="475057"/>
                </a:solidFill>
              </a:rPr>
              <a:t>TEST</a:t>
            </a:r>
          </a:p>
        </p:txBody>
      </p:sp>
      <p:sp>
        <p:nvSpPr>
          <p:cNvPr id="6" name="Slide Number Placeholder 5"/>
          <p:cNvSpPr>
            <a:spLocks noGrp="1"/>
          </p:cNvSpPr>
          <p:nvPr>
            <p:ph type="sldNum" sz="quarter" idx="4"/>
          </p:nvPr>
        </p:nvSpPr>
        <p:spPr>
          <a:xfrm>
            <a:off x="749301" y="7658101"/>
            <a:ext cx="690048" cy="407670"/>
          </a:xfrm>
          <a:prstGeom prst="rect">
            <a:avLst/>
          </a:prstGeom>
        </p:spPr>
        <p:txBody>
          <a:bodyPr vert="horz" lIns="0" tIns="0" rIns="0" bIns="0" rtlCol="0" anchor="b" anchorCtr="0"/>
          <a:lstStyle>
            <a:lvl1pPr algn="l">
              <a:defRPr sz="840">
                <a:solidFill>
                  <a:schemeClr val="tx1"/>
                </a:solidFill>
              </a:defRPr>
            </a:lvl1pPr>
          </a:lstStyle>
          <a:p>
            <a:fld id="{DE04CE4E-1DA0-4D5C-A171-08776F9DC3B2}" type="slidenum">
              <a:rPr lang="en-GB" smtClean="0">
                <a:solidFill>
                  <a:srgbClr val="475057"/>
                </a:solidFill>
              </a:rPr>
              <a:pPr/>
              <a:t>‹#›</a:t>
            </a:fld>
            <a:endParaRPr lang="en-GB" dirty="0">
              <a:solidFill>
                <a:srgbClr val="475057"/>
              </a:solidFill>
            </a:endParaRPr>
          </a:p>
        </p:txBody>
      </p:sp>
      <p:sp>
        <p:nvSpPr>
          <p:cNvPr id="7" name="TextBox 6"/>
          <p:cNvSpPr txBox="1"/>
          <p:nvPr userDrawn="1"/>
        </p:nvSpPr>
        <p:spPr>
          <a:xfrm>
            <a:off x="10656371" y="7658099"/>
            <a:ext cx="2534682" cy="407670"/>
          </a:xfrm>
          <a:prstGeom prst="rect">
            <a:avLst/>
          </a:prstGeom>
        </p:spPr>
        <p:txBody>
          <a:bodyPr vert="horz" lIns="0" tIns="0" rIns="0" bIns="0" rtlCol="0" anchor="b" anchorCtr="0"/>
          <a:lstStyle>
            <a:defPPr>
              <a:defRPr lang="en-US"/>
            </a:defPPr>
            <a:lvl1pPr>
              <a:defRPr sz="800"/>
            </a:lvl1pPr>
          </a:lstStyle>
          <a:p>
            <a:pPr algn="r">
              <a:defRPr/>
            </a:pPr>
            <a:r>
              <a:rPr lang="en-GB" sz="840" dirty="0">
                <a:solidFill>
                  <a:srgbClr val="475057"/>
                </a:solidFill>
              </a:rPr>
              <a:t>© 2014 Xchanging plc</a:t>
            </a:r>
          </a:p>
        </p:txBody>
      </p:sp>
      <p:pic>
        <p:nvPicPr>
          <p:cNvPr id="1026"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3500088" y="7697300"/>
            <a:ext cx="570240" cy="3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1767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sldNum="0" hdr="0" ftr="0" dt="0"/>
  <p:txStyles>
    <p:titleStyle>
      <a:lvl1pPr algn="l" defTabSz="1097280" rtl="0" eaLnBrk="1" latinLnBrk="0" hangingPunct="1">
        <a:spcBef>
          <a:spcPct val="0"/>
        </a:spcBef>
        <a:buNone/>
        <a:defRPr sz="2880" b="1" kern="1200" cap="all" baseline="0">
          <a:solidFill>
            <a:schemeClr val="tx2"/>
          </a:solidFill>
          <a:latin typeface="+mj-lt"/>
          <a:ea typeface="+mj-ea"/>
          <a:cs typeface="+mj-cs"/>
        </a:defRPr>
      </a:lvl1pPr>
    </p:titleStyle>
    <p:bodyStyle>
      <a:lvl1pPr marL="217170" indent="-217170" algn="l" defTabSz="1097280" rtl="0" eaLnBrk="1" latinLnBrk="0" hangingPunct="1">
        <a:spcBef>
          <a:spcPts val="1440"/>
        </a:spcBef>
        <a:buClr>
          <a:schemeClr val="bg2"/>
        </a:buClr>
        <a:buFont typeface="Wingdings" pitchFamily="2" charset="2"/>
        <a:buChar char="§"/>
        <a:defRPr sz="1920" kern="1200">
          <a:solidFill>
            <a:schemeClr val="tx1"/>
          </a:solidFill>
          <a:latin typeface="+mn-lt"/>
          <a:ea typeface="+mn-ea"/>
          <a:cs typeface="+mn-cs"/>
        </a:defRPr>
      </a:lvl1pPr>
      <a:lvl2pPr marL="645796" indent="-213360" algn="l" defTabSz="1097280" rtl="0" eaLnBrk="1" latinLnBrk="0" hangingPunct="1">
        <a:spcBef>
          <a:spcPts val="720"/>
        </a:spcBef>
        <a:buFont typeface="Arial" pitchFamily="34" charset="0"/>
        <a:buChar char="–"/>
        <a:defRPr sz="1680" kern="1200">
          <a:solidFill>
            <a:schemeClr val="tx1"/>
          </a:solidFill>
          <a:latin typeface="+mn-lt"/>
          <a:ea typeface="+mn-ea"/>
          <a:cs typeface="+mn-cs"/>
        </a:defRPr>
      </a:lvl2pPr>
      <a:lvl3pPr marL="1030606" indent="-167640" algn="l" defTabSz="1097280" rtl="0" eaLnBrk="1" latinLnBrk="0" hangingPunct="1">
        <a:spcBef>
          <a:spcPts val="360"/>
        </a:spcBef>
        <a:buFont typeface="Arial" pitchFamily="34" charset="0"/>
        <a:buChar char="•"/>
        <a:defRPr sz="1440" kern="1200">
          <a:solidFill>
            <a:schemeClr val="tx1"/>
          </a:solidFill>
          <a:latin typeface="+mn-lt"/>
          <a:ea typeface="+mn-ea"/>
          <a:cs typeface="+mn-cs"/>
        </a:defRPr>
      </a:lvl3pPr>
      <a:lvl4pPr marL="1398270" indent="-217170" algn="l" defTabSz="1097280" rtl="0" eaLnBrk="1" latinLnBrk="0" hangingPunct="1">
        <a:spcBef>
          <a:spcPts val="360"/>
        </a:spcBef>
        <a:buFont typeface="Arial" pitchFamily="34" charset="0"/>
        <a:buChar char="–"/>
        <a:defRPr sz="1320" kern="1200">
          <a:solidFill>
            <a:schemeClr val="tx1"/>
          </a:solidFill>
          <a:latin typeface="+mn-lt"/>
          <a:ea typeface="+mn-ea"/>
          <a:cs typeface="+mn-cs"/>
        </a:defRPr>
      </a:lvl4pPr>
      <a:lvl5pPr marL="1830706" indent="-219076" algn="l" defTabSz="1097280" rtl="0" eaLnBrk="1" latinLnBrk="0" hangingPunct="1">
        <a:spcBef>
          <a:spcPts val="360"/>
        </a:spcBef>
        <a:buFont typeface="Arial" pitchFamily="34" charset="0"/>
        <a:buChar char="»"/>
        <a:defRPr sz="132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5861" y="110640"/>
            <a:ext cx="13258800" cy="789994"/>
          </a:xfrm>
        </p:spPr>
        <p:txBody>
          <a:bodyPr>
            <a:normAutofit/>
          </a:bodyPr>
          <a:lstStyle/>
          <a:p>
            <a:r>
              <a:rPr lang="en-GB" sz="3600" dirty="0"/>
              <a:t>Performance Weekly update – 31.03.2020</a:t>
            </a:r>
          </a:p>
        </p:txBody>
      </p:sp>
      <p:graphicFrame>
        <p:nvGraphicFramePr>
          <p:cNvPr id="5" name="Table 4"/>
          <p:cNvGraphicFramePr>
            <a:graphicFrameLocks noGrp="1"/>
          </p:cNvGraphicFramePr>
          <p:nvPr>
            <p:extLst>
              <p:ext uri="{D42A27DB-BD31-4B8C-83A1-F6EECF244321}">
                <p14:modId xmlns:p14="http://schemas.microsoft.com/office/powerpoint/2010/main" val="620718605"/>
              </p:ext>
            </p:extLst>
          </p:nvPr>
        </p:nvGraphicFramePr>
        <p:xfrm>
          <a:off x="334761" y="833805"/>
          <a:ext cx="14149900" cy="1530072"/>
        </p:xfrm>
        <a:graphic>
          <a:graphicData uri="http://schemas.openxmlformats.org/drawingml/2006/table">
            <a:tbl>
              <a:tblPr firstRow="1" bandRow="1">
                <a:tableStyleId>{69012ECD-51FC-41F1-AA8D-1B2483CD663E}</a:tableStyleId>
              </a:tblPr>
              <a:tblGrid>
                <a:gridCol w="14149900">
                  <a:extLst>
                    <a:ext uri="{9D8B030D-6E8A-4147-A177-3AD203B41FA5}">
                      <a16:colId xmlns:a16="http://schemas.microsoft.com/office/drawing/2014/main" val="2958767147"/>
                    </a:ext>
                  </a:extLst>
                </a:gridCol>
              </a:tblGrid>
              <a:tr h="271099">
                <a:tc>
                  <a:txBody>
                    <a:bodyPr/>
                    <a:lstStyle/>
                    <a:p>
                      <a:pPr algn="just">
                        <a:lnSpc>
                          <a:spcPct val="100000"/>
                        </a:lnSpc>
                        <a:spcAft>
                          <a:spcPts val="0"/>
                        </a:spcAft>
                      </a:pPr>
                      <a:r>
                        <a:rPr lang="en-US" sz="1600" b="1" baseline="0" dirty="0">
                          <a:solidFill>
                            <a:schemeClr val="bg1"/>
                          </a:solidFill>
                        </a:rPr>
                        <a:t>Performance Summary  </a:t>
                      </a:r>
                      <a:endParaRPr lang="en-US" sz="1600" b="1" dirty="0">
                        <a:solidFill>
                          <a:schemeClr val="bg1">
                            <a:lumMod val="10000"/>
                          </a:schemeClr>
                        </a:solidFill>
                      </a:endParaRPr>
                    </a:p>
                  </a:txBody>
                  <a:tcPr marL="109728" marR="109728" marT="54864" marB="54864" anchor="ctr"/>
                </a:tc>
                <a:extLst>
                  <a:ext uri="{0D108BD9-81ED-4DB2-BD59-A6C34878D82A}">
                    <a16:rowId xmlns:a16="http://schemas.microsoft.com/office/drawing/2014/main" val="2328129443"/>
                  </a:ext>
                </a:extLst>
              </a:tr>
              <a:tr h="1065680">
                <a:tc>
                  <a:txBody>
                    <a:bodyPr/>
                    <a:lstStyle/>
                    <a:p>
                      <a:pPr marL="0" indent="0">
                        <a:buFont typeface="Arial" panose="020B0604020202020204" pitchFamily="34" charset="0"/>
                        <a:buNone/>
                      </a:pPr>
                      <a:r>
                        <a:rPr lang="en-GB" sz="1400" b="0" kern="1200" dirty="0">
                          <a:solidFill>
                            <a:schemeClr val="tx1"/>
                          </a:solidFill>
                          <a:latin typeface="+mn-lt"/>
                          <a:ea typeface="+mn-ea"/>
                          <a:cs typeface="+mn-cs"/>
                        </a:rPr>
                        <a:t>Observations:</a:t>
                      </a:r>
                    </a:p>
                    <a:p>
                      <a:pPr marL="171450" lvl="0" indent="-171450">
                        <a:buFont typeface="Arial" panose="020B0604020202020204" pitchFamily="34" charset="0"/>
                        <a:buChar char="•"/>
                      </a:pPr>
                      <a:r>
                        <a:rPr lang="en-GB" sz="1400" kern="1200" dirty="0">
                          <a:solidFill>
                            <a:schemeClr val="tx1"/>
                          </a:solidFill>
                          <a:effectLst/>
                          <a:latin typeface="+mn-lt"/>
                          <a:ea typeface="+mn-ea"/>
                          <a:cs typeface="+mn-cs"/>
                        </a:rPr>
                        <a:t>All teams are on track for contractual SLA for March at this current time.</a:t>
                      </a:r>
                    </a:p>
                    <a:p>
                      <a:pPr marL="171450" lvl="0" indent="-171450">
                        <a:buFont typeface="Arial" panose="020B0604020202020204" pitchFamily="34" charset="0"/>
                        <a:buChar char="•"/>
                      </a:pPr>
                      <a:r>
                        <a:rPr lang="en-GB" sz="1400" kern="1200" dirty="0">
                          <a:solidFill>
                            <a:schemeClr val="tx1"/>
                          </a:solidFill>
                          <a:effectLst/>
                          <a:latin typeface="+mn-lt"/>
                          <a:ea typeface="+mn-ea"/>
                          <a:cs typeface="+mn-cs"/>
                        </a:rPr>
                        <a:t>Offshore teams, at short notice, were moved to BCP situation last week and whilst we have significant resource working from home, we are monitoring productivity due to broadband speeds which may impact service.  We will resolve any issues with laptops, broadband and desktops over the coming weeks to give us more flexibility in resource.  </a:t>
                      </a:r>
                    </a:p>
                    <a:p>
                      <a:pPr marL="171450" lvl="0" indent="-171450">
                        <a:buFont typeface="Arial" panose="020B0604020202020204" pitchFamily="34" charset="0"/>
                        <a:buChar char="•"/>
                      </a:pPr>
                      <a:r>
                        <a:rPr lang="en-GB" sz="1400" kern="1200" dirty="0">
                          <a:solidFill>
                            <a:schemeClr val="tx1"/>
                          </a:solidFill>
                          <a:effectLst/>
                          <a:latin typeface="+mn-lt"/>
                          <a:ea typeface="+mn-ea"/>
                          <a:cs typeface="+mn-cs"/>
                        </a:rPr>
                        <a:t>Volumes have been lower than forecast.</a:t>
                      </a:r>
                    </a:p>
                  </a:txBody>
                  <a:tcPr marL="109730" marR="109730" marT="54852" marB="54852" anchor="ctr"/>
                </a:tc>
                <a:extLst>
                  <a:ext uri="{0D108BD9-81ED-4DB2-BD59-A6C34878D82A}">
                    <a16:rowId xmlns:a16="http://schemas.microsoft.com/office/drawing/2014/main" val="4292030874"/>
                  </a:ext>
                </a:extLst>
              </a:tr>
            </a:tbl>
          </a:graphicData>
        </a:graphic>
      </p:graphicFrame>
      <p:pic>
        <p:nvPicPr>
          <p:cNvPr id="3" name="Picture 2">
            <a:extLst>
              <a:ext uri="{FF2B5EF4-FFF2-40B4-BE49-F238E27FC236}">
                <a16:creationId xmlns:a16="http://schemas.microsoft.com/office/drawing/2014/main" id="{5107320E-04E7-422D-A490-D8572B68529E}"/>
              </a:ext>
            </a:extLst>
          </p:cNvPr>
          <p:cNvPicPr>
            <a:picLocks noChangeAspect="1"/>
          </p:cNvPicPr>
          <p:nvPr/>
        </p:nvPicPr>
        <p:blipFill>
          <a:blip r:embed="rId3"/>
          <a:stretch>
            <a:fillRect/>
          </a:stretch>
        </p:blipFill>
        <p:spPr>
          <a:xfrm>
            <a:off x="334761" y="2363877"/>
            <a:ext cx="14149900" cy="5207307"/>
          </a:xfrm>
          <a:prstGeom prst="rect">
            <a:avLst/>
          </a:prstGeom>
        </p:spPr>
      </p:pic>
    </p:spTree>
    <p:extLst>
      <p:ext uri="{BB962C8B-B14F-4D97-AF65-F5344CB8AC3E}">
        <p14:creationId xmlns:p14="http://schemas.microsoft.com/office/powerpoint/2010/main" val="80438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XC">
  <a:themeElements>
    <a:clrScheme name="DXC">
      <a:dk1>
        <a:srgbClr val="000000"/>
      </a:dk1>
      <a:lt1>
        <a:srgbClr val="FFFFFF"/>
      </a:lt1>
      <a:dk2>
        <a:srgbClr val="000000"/>
      </a:dk2>
      <a:lt2>
        <a:srgbClr val="FFFFFF"/>
      </a:lt2>
      <a:accent1>
        <a:srgbClr val="000000"/>
      </a:accent1>
      <a:accent2>
        <a:srgbClr val="666666"/>
      </a:accent2>
      <a:accent3>
        <a:srgbClr val="FFED00"/>
      </a:accent3>
      <a:accent4>
        <a:srgbClr val="64FF00"/>
      </a:accent4>
      <a:accent5>
        <a:srgbClr val="00C9FF"/>
      </a:accent5>
      <a:accent6>
        <a:srgbClr val="D9D9D9"/>
      </a:accent6>
      <a:hlink>
        <a:srgbClr val="000000"/>
      </a:hlink>
      <a:folHlink>
        <a:srgbClr val="666666"/>
      </a:folHlink>
    </a:clrScheme>
    <a:fontScheme name="DXC">
      <a:majorFont>
        <a:latin typeface="Arial"/>
        <a:ea typeface=""/>
        <a:cs typeface=""/>
      </a:majorFont>
      <a:minorFont>
        <a:latin typeface="Arial"/>
        <a:ea typeface=""/>
        <a:cs typeface=""/>
      </a:minorFont>
    </a:fontScheme>
    <a:fmtScheme name="DXC">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style>
        <a:lnRef idx="0">
          <a:schemeClr val="accent1"/>
        </a:lnRef>
        <a:fillRef idx="1">
          <a:schemeClr val="accent1"/>
        </a:fillRef>
        <a:effectRef idx="0">
          <a:schemeClr val="accent1"/>
        </a:effectRef>
        <a:fontRef idx="minor">
          <a:schemeClr val="lt1"/>
        </a:fontRef>
      </a:style>
    </a:spDef>
    <a:lnDef>
      <a:spPr>
        <a:ln w="6350" cap="sq"/>
      </a:spPr>
      <a:bodyPr/>
      <a:lstStyle/>
      <a:style>
        <a:lnRef idx="1">
          <a:schemeClr val="accent1"/>
        </a:lnRef>
        <a:fillRef idx="0">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dxc_int_powerpoint_16x9_template" id="{0A550C65-A83E-C24C-B08F-DB19D25C59F5}" vid="{B712A4A5-3F4E-3D44-AEDC-22156EEF3D1F}"/>
    </a:ext>
  </a:extLst>
</a:theme>
</file>

<file path=ppt/theme/theme2.xml><?xml version="1.0" encoding="utf-8"?>
<a:theme xmlns:a="http://schemas.openxmlformats.org/drawingml/2006/main" name="AOMi PowerPoint Template FINAL v1.0">
  <a:themeElements>
    <a:clrScheme name="AOMi theme colours">
      <a:dk1>
        <a:srgbClr val="5F5F5F"/>
      </a:dk1>
      <a:lt1>
        <a:sysClr val="window" lastClr="FFFFFF"/>
      </a:lt1>
      <a:dk2>
        <a:srgbClr val="1D294B"/>
      </a:dk2>
      <a:lt2>
        <a:srgbClr val="FFFFFF"/>
      </a:lt2>
      <a:accent1>
        <a:srgbClr val="1D294B"/>
      </a:accent1>
      <a:accent2>
        <a:srgbClr val="54BCEB"/>
      </a:accent2>
      <a:accent3>
        <a:srgbClr val="717073"/>
      </a:accent3>
      <a:accent4>
        <a:srgbClr val="FF7E00"/>
      </a:accent4>
      <a:accent5>
        <a:srgbClr val="B9E01A"/>
      </a:accent5>
      <a:accent6>
        <a:srgbClr val="C9E4F3"/>
      </a:accent6>
      <a:hlink>
        <a:srgbClr val="54BCEB"/>
      </a:hlink>
      <a:folHlink>
        <a:srgbClr val="5F5F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Xchanging LONG TITLE 2 ROW">
  <a:themeElements>
    <a:clrScheme name="Xchanging template">
      <a:dk1>
        <a:srgbClr val="475057"/>
      </a:dk1>
      <a:lt1>
        <a:srgbClr val="E2DFDA"/>
      </a:lt1>
      <a:dk2>
        <a:srgbClr val="003366"/>
      </a:dk2>
      <a:lt2>
        <a:srgbClr val="0099CC"/>
      </a:lt2>
      <a:accent1>
        <a:srgbClr val="39B54A"/>
      </a:accent1>
      <a:accent2>
        <a:srgbClr val="F9DC06"/>
      </a:accent2>
      <a:accent3>
        <a:srgbClr val="6F2C91"/>
      </a:accent3>
      <a:accent4>
        <a:srgbClr val="CF128C"/>
      </a:accent4>
      <a:accent5>
        <a:srgbClr val="EF4136"/>
      </a:accent5>
      <a:accent6>
        <a:srgbClr val="FBB040"/>
      </a:accent6>
      <a:hlink>
        <a:srgbClr val="0000FF"/>
      </a:hlink>
      <a:folHlink>
        <a:srgbClr val="800080"/>
      </a:folHlink>
    </a:clrScheme>
    <a:fontScheme name="Xchang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600"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XIS Core</Template>
  <TotalTime>43887</TotalTime>
  <Words>62</Words>
  <Application>Microsoft Office PowerPoint</Application>
  <PresentationFormat>Custom</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Century Gothic</vt:lpstr>
      <vt:lpstr>Wingdings</vt:lpstr>
      <vt:lpstr>DXC</vt:lpstr>
      <vt:lpstr>AOMi PowerPoint Template FINAL v1.0</vt:lpstr>
      <vt:lpstr>2_Xchanging LONG TITLE 2 ROW</vt:lpstr>
      <vt:lpstr>Performance Weekly update – 31.03.2020</vt:lpstr>
    </vt:vector>
  </TitlesOfParts>
  <Manager/>
  <Company>DXC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XIS – IMPACT OF QUALITY CONTROL WITHDRAWAL</dc:title>
  <dc:subject/>
  <dc:creator>Jai Pound</dc:creator>
  <cp:keywords/>
  <dc:description/>
  <cp:lastModifiedBy>Christopher Croft</cp:lastModifiedBy>
  <cp:revision>966</cp:revision>
  <cp:lastPrinted>2018-10-08T10:07:57Z</cp:lastPrinted>
  <dcterms:created xsi:type="dcterms:W3CDTF">2017-06-14T08:05:35Z</dcterms:created>
  <dcterms:modified xsi:type="dcterms:W3CDTF">2020-04-01T14:22:00Z</dcterms:modified>
  <cp:category/>
</cp:coreProperties>
</file>